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Relationship Id="rId14" Type="http://schemas.openxmlformats.org/officeDocument/2006/relationships/image" Target="../media/image8.jpg"/><Relationship Id="rId15" Type="http://schemas.openxmlformats.org/officeDocument/2006/relationships/image" Target="../media/image9.jpg"/><Relationship Id="rId16" Type="http://schemas.openxmlformats.org/officeDocument/2006/relationships/image" Target="../media/image10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12149" y="9691381"/>
            <a:ext cx="1410335" cy="0"/>
          </a:xfrm>
          <a:custGeom>
            <a:avLst/>
            <a:gdLst/>
            <a:ahLst/>
            <a:cxnLst/>
            <a:rect l="l" t="t" r="r" b="b"/>
            <a:pathLst>
              <a:path w="1410335" h="0">
                <a:moveTo>
                  <a:pt x="0" y="0"/>
                </a:moveTo>
                <a:lnTo>
                  <a:pt x="1410075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885010" y="9688333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 h="0">
                <a:moveTo>
                  <a:pt x="0" y="0"/>
                </a:moveTo>
                <a:lnTo>
                  <a:pt x="258869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168243" y="9685286"/>
            <a:ext cx="1833880" cy="0"/>
          </a:xfrm>
          <a:custGeom>
            <a:avLst/>
            <a:gdLst/>
            <a:ahLst/>
            <a:cxnLst/>
            <a:rect l="l" t="t" r="r" b="b"/>
            <a:pathLst>
              <a:path w="1833879" h="0">
                <a:moveTo>
                  <a:pt x="0" y="0"/>
                </a:moveTo>
                <a:lnTo>
                  <a:pt x="1833402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110544" y="9691381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 h="0">
                <a:moveTo>
                  <a:pt x="0" y="0"/>
                </a:moveTo>
                <a:lnTo>
                  <a:pt x="152275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556094" y="9691381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4" h="0">
                <a:moveTo>
                  <a:pt x="0" y="0"/>
                </a:moveTo>
                <a:lnTo>
                  <a:pt x="170549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2844514" y="9691381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 h="0">
                <a:moveTo>
                  <a:pt x="0" y="0"/>
                </a:moveTo>
                <a:lnTo>
                  <a:pt x="179685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4495184" y="1345305"/>
            <a:ext cx="816610" cy="0"/>
          </a:xfrm>
          <a:custGeom>
            <a:avLst/>
            <a:gdLst/>
            <a:ahLst/>
            <a:cxnLst/>
            <a:rect l="l" t="t" r="r" b="b"/>
            <a:pathLst>
              <a:path w="816610" h="0">
                <a:moveTo>
                  <a:pt x="0" y="0"/>
                </a:moveTo>
                <a:lnTo>
                  <a:pt x="816199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5332702" y="1342257"/>
            <a:ext cx="1647825" cy="0"/>
          </a:xfrm>
          <a:custGeom>
            <a:avLst/>
            <a:gdLst/>
            <a:ahLst/>
            <a:cxnLst/>
            <a:rect l="l" t="t" r="r" b="b"/>
            <a:pathLst>
              <a:path w="1647825" h="0">
                <a:moveTo>
                  <a:pt x="0" y="0"/>
                </a:moveTo>
                <a:lnTo>
                  <a:pt x="1647625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92707" y="9571019"/>
            <a:ext cx="54819" cy="365655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24701" y="8659928"/>
            <a:ext cx="207095" cy="33823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13992" y="6188711"/>
            <a:ext cx="542102" cy="79225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60844" y="9098715"/>
            <a:ext cx="3739896" cy="606377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70013" y="834911"/>
            <a:ext cx="1574533" cy="319948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92838" y="3537711"/>
            <a:ext cx="2820149" cy="97507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930858" y="6161286"/>
            <a:ext cx="1522759" cy="29252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010947" y="6371538"/>
            <a:ext cx="475100" cy="70083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68474" y="7870724"/>
            <a:ext cx="3855626" cy="9446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890196" y="8528903"/>
            <a:ext cx="1044612" cy="1554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05380" y="390027"/>
            <a:ext cx="3039745" cy="400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93883" y="1567995"/>
            <a:ext cx="17532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2676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20</a:t>
            </a:r>
            <a:r>
              <a:rPr dirty="0" sz="750" spc="4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junho.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30960" y="1985197"/>
            <a:ext cx="264858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90195" marR="5080" indent="-278130">
              <a:lnSpc>
                <a:spcPts val="890"/>
              </a:lnSpc>
              <a:spcBef>
                <a:spcPts val="185"/>
              </a:spcBef>
            </a:pP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'.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:rédilo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su{›lemeiatar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RS20.000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00.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83843" y="2715629"/>
            <a:ext cx="3443604" cy="37592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796925">
              <a:lnSpc>
                <a:spcPct val="100000"/>
              </a:lnSpc>
              <a:spcBef>
                <a:spcPts val="560"/>
              </a:spcBef>
              <a:tabLst>
                <a:tab pos="2932430" algn="l"/>
              </a:tabLst>
            </a:pPr>
            <a:r>
              <a:rPr dirty="0" sz="800">
                <a:latin typeface="Arial MT"/>
                <a:cs typeface="Arial MT"/>
              </a:rPr>
              <a:t>C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COLINICIPAL.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a*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	</a:t>
            </a:r>
            <a:r>
              <a:rPr dirty="0" sz="800" spc="-70">
                <a:solidFill>
                  <a:srgbClr val="161616"/>
                </a:solidFill>
                <a:latin typeface="Arial MT"/>
                <a:cs typeface="Arial MT"/>
              </a:rPr>
              <a:t>'....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..”.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505050"/>
                </a:solidFill>
                <a:latin typeface="Arial MT"/>
                <a:cs typeface="Arial MT"/>
              </a:rPr>
              <a:t>’</a:t>
            </a:r>
            <a:r>
              <a:rPr dirty="0" sz="800" spc="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.tja.'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 823/2023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21/í</a:t>
            </a:r>
            <a:r>
              <a:rPr dirty="0" sz="750" spc="-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2/2023.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?1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80">
                <a:solidFill>
                  <a:srgbClr val="545454"/>
                </a:solidFill>
                <a:latin typeface="Arial MT"/>
                <a:cs typeface="Arial MT"/>
              </a:rPr>
              <a:t>1</a:t>
            </a:r>
            <a:r>
              <a:rPr dirty="0" sz="750" spc="-1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?,'20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Arial MT"/>
                <a:cs typeface="Arial MT"/>
              </a:rPr>
              <a:t>’</a:t>
            </a:r>
            <a:r>
              <a:rPr dirty="0" sz="750" spc="-25">
                <a:solidFill>
                  <a:srgbClr val="151515"/>
                </a:solidFill>
                <a:latin typeface="Arial MT"/>
                <a:cs typeface="Arial MT"/>
              </a:rPr>
              <a:t>".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72719" y="2774403"/>
            <a:ext cx="25063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*'t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ricionais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asordo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oue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3845" y="3225377"/>
            <a:ext cx="6788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E T</a:t>
            </a:r>
            <a:r>
              <a:rPr dirty="0" u="sng" sz="800" spc="-2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4956" y="4376883"/>
            <a:ext cx="258191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 spc="60">
                <a:uFill>
                  <a:solidFill>
                    <a:srgbClr val="232328"/>
                  </a:solidFill>
                </a:uFill>
                <a:latin typeface="Calibri"/>
                <a:cs typeface="Calibri"/>
              </a:rPr>
              <a:t>Dotações</a:t>
            </a:r>
            <a:r>
              <a:rPr dirty="0" u="sng" sz="750" spc="140">
                <a:uFill>
                  <a:solidFill>
                    <a:srgbClr val="232328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50" spc="40">
                <a:uFill>
                  <a:solidFill>
                    <a:srgbClr val="232328"/>
                  </a:solidFill>
                </a:uFill>
                <a:latin typeface="Calibri"/>
                <a:cs typeface="Calibri"/>
              </a:rPr>
              <a:t>Suplementadas</a:t>
            </a:r>
            <a:r>
              <a:rPr dirty="0" u="sng" sz="750" spc="500">
                <a:uFill>
                  <a:solidFill>
                    <a:srgbClr val="232328"/>
                  </a:solidFill>
                </a:uFill>
                <a:latin typeface="Calibri"/>
                <a:cs typeface="Calibri"/>
              </a:rPr>
              <a:t> </a:t>
            </a:r>
            <a:endParaRPr sz="750">
              <a:latin typeface="Calibri"/>
              <a:cs typeface="Calibri"/>
            </a:endParaRPr>
          </a:p>
          <a:p>
            <a:pPr marL="62865">
              <a:lnSpc>
                <a:spcPct val="100000"/>
              </a:lnSpc>
              <a:spcBef>
                <a:spcPts val="340"/>
              </a:spcBef>
            </a:pPr>
            <a:r>
              <a:rPr dirty="0" sz="950" spc="-1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28461" y="4756026"/>
          <a:ext cx="6314440" cy="94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686685"/>
                <a:gridCol w="2158365"/>
                <a:gridCol w="69786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Prefeitc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Adicinistracã</a:t>
                      </a:r>
                      <a:r>
                        <a:rPr dirty="0" sz="800" spc="4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Opeie.‹:i.o^iai'za,o/: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4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1.‹-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&lt;liiio.v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75">
                          <a:latin typeface="Arial MT"/>
                          <a:cs typeface="Arial MT"/>
                        </a:rPr>
                        <a:t>‹7U1“ROS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800" spc="4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:?ONSU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i'•1G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Tnta!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6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AtividarJe</a:t>
                      </a:r>
                      <a:r>
                        <a:rPr dirty="0" sz="7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RJ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”'•ate: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465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 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71504" y="5760586"/>
            <a:ext cx="57302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/\:tigo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2‘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ubert </a:t>
            </a:r>
            <a:r>
              <a:rPr dirty="0" sz="800" spc="-10">
                <a:latin typeface="Arial MT"/>
                <a:cs typeface="Arial MT"/>
              </a:rPr>
              <a:t>:'</a:t>
            </a:r>
            <a:r>
              <a:rPr dirty="0" sz="800" spc="-9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latin typeface="Arial MT"/>
                <a:cs typeface="Arial MT"/>
              </a:rPr>
              <a:t>Eu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..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.›'</a:t>
            </a:r>
            <a:r>
              <a:rPr dirty="0" sz="800" spc="-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55">
                <a:solidFill>
                  <a:srgbClr val="262626"/>
                </a:solidFill>
                <a:latin typeface="Arial MT"/>
                <a:cs typeface="Arial MT"/>
              </a:rPr>
              <a:t>Qte</a:t>
            </a:r>
            <a:r>
              <a:rPr dirty="0" sz="800" spc="9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.rer›i!o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trip''</a:t>
            </a:r>
            <a:r>
              <a:rPr dirty="0" sz="800" spc="-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‘ni“r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tar.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serãc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cul›ertas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o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4*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parãgrafu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1º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Fecl‹.'rol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J.J2tJ**4,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iiJ‹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is..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1697" y="6438022"/>
            <a:ext cx="2578735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2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51763" y="6756995"/>
            <a:ext cx="578485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01.16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2.832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5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14706" y="6756995"/>
            <a:ext cx="268732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ct val="135000"/>
              </a:lnSpc>
              <a:spcBef>
                <a:spcPts val="75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Administração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Operacio!Jal!zac4'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Arial MT"/>
                <a:cs typeface="Arial MT"/>
              </a:rPr>
              <a:t>L›</a:t>
            </a:r>
            <a:r>
              <a:rPr dirty="0" sz="800" spc="-55">
                <a:latin typeface="Arial MT"/>
                <a:cs typeface="Arial MT"/>
              </a:rPr>
              <a:t>merJ0e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EQUi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PAM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NTOS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LtATF.RIAL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PERMANEN-</a:t>
            </a:r>
            <a:r>
              <a:rPr dirty="0" sz="800">
                <a:latin typeface="Arial MT"/>
                <a:cs typeface="Arial MT"/>
              </a:rPr>
              <a:t>f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F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02443" y="7156169"/>
            <a:ext cx="1438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Outros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náo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110969" y="7347551"/>
          <a:ext cx="2933065" cy="4324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8355"/>
                <a:gridCol w="777875"/>
              </a:tblGrid>
              <a:tr h="142875">
                <a:tc>
                  <a:txBody>
                    <a:bodyPr/>
                    <a:lstStyle/>
                    <a:p>
                      <a:pPr marL="31750">
                        <a:lnSpc>
                          <a:spcPts val="84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0"/>
                        </a:lnSpc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20.000,00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Te-al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Unida‹Te</a:t>
                      </a:r>
                      <a:r>
                        <a:rPr dirty="0" sz="75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27635">
                <a:tc>
                  <a:txBody>
                    <a:bodyPr/>
                    <a:lstStyle/>
                    <a:p>
                      <a:pPr marL="69405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Anulada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4355368" y="8554799"/>
            <a:ext cx="344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F2F2F"/>
                </a:solidFill>
                <a:latin typeface="Courier New"/>
                <a:cs typeface="Courier New"/>
              </a:rPr>
              <a:t>‹</a:t>
            </a:r>
            <a:r>
              <a:rPr dirty="0" sz="800" spc="-114">
                <a:solidFill>
                  <a:srgbClr val="2F2F2F"/>
                </a:solidFill>
                <a:latin typeface="Courier New"/>
                <a:cs typeface="Courier New"/>
              </a:rPr>
              <a:t> </a:t>
            </a:r>
            <a:r>
              <a:rPr dirty="0" sz="800" spc="-50">
                <a:latin typeface="Courier New"/>
                <a:cs typeface="Courier New"/>
              </a:rPr>
              <a:t>°024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98314" y="7156169"/>
            <a:ext cx="4514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mbria"/>
                <a:cs typeface="Cambria"/>
              </a:rPr>
              <a:t>20.000.00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2025-08-20T17:00:24Z</dcterms:created>
  <dcterms:modified xsi:type="dcterms:W3CDTF">2025-08-20T17:00:24Z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