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48172" y="9742268"/>
            <a:ext cx="288289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99336" y="9729733"/>
            <a:ext cx="479425" cy="120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1787" y="511916"/>
            <a:ext cx="688287" cy="63380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73059" y="9709663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42604" y="1322451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75170" y="344066"/>
            <a:ext cx="306324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1150" spc="-1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36114" indent="-3175">
              <a:lnSpc>
                <a:spcPct val="1225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2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216581" y="1540318"/>
            <a:ext cx="286194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9471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2793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2700" marR="175895" indent="635">
              <a:lnSpc>
                <a:spcPts val="890"/>
              </a:lnSpc>
            </a:pPr>
            <a:r>
              <a:rPr dirty="0" sz="800" spc="-35">
                <a:latin typeface="Arial MT"/>
                <a:cs typeface="Arial MT"/>
              </a:rPr>
              <a:t>Abre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R$60.000,00,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31710" y="2698223"/>
            <a:ext cx="6272530" cy="938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486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89562" y="4373836"/>
            <a:ext cx="236410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750" spc="26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CAMARA</a:t>
            </a:r>
            <a:r>
              <a:rPr dirty="0" sz="950" spc="1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SEROPÉDICA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90577" y="4752979"/>
          <a:ext cx="6377305" cy="945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542540"/>
                <a:gridCol w="2453639"/>
                <a:gridCol w="606425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Leaislativo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794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Imoosto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674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132563" y="5747314"/>
            <a:ext cx="5796280" cy="28765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serâo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  <a:p>
            <a:pPr marL="467995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parãgrafo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1º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Federal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 4.320/64.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990919" y="6098818"/>
            <a:ext cx="158877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Dotação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98209" y="6453566"/>
            <a:ext cx="236474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heavy" sz="800" spc="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CAMARA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SEROPÉDICA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84678" y="6092722"/>
            <a:ext cx="57785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R$60.000,00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$60.000,00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99714" y="6843307"/>
          <a:ext cx="6379210" cy="143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43200"/>
                <a:gridCol w="2251075"/>
                <a:gridCol w="608964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Poder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INDENIZAÇÕES</a:t>
                      </a:r>
                      <a:r>
                        <a:rPr dirty="0" baseline="3472" sz="1200" spc="21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RESTITUI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TRABALHISTAS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14.069,47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DlSTRlBUlCÃO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8.000,50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929,51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637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3.3.9.0.46.00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AUXÍLIO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ALIMENTACÃO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37.000,52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992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9605" y="521057"/>
            <a:ext cx="694378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54786" y="9730993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26742" y="2710418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36513" y="1357494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20004" y="417198"/>
            <a:ext cx="306895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1830">
              <a:lnSpc>
                <a:spcPct val="12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2</a:t>
            </a:fld>
            <a:r>
              <a:rPr dirty="0" spc="-40"/>
              <a:t> </a:t>
            </a:r>
            <a:r>
              <a:rPr dirty="0" spc="-2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98551" y="1418687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84806" y="1418687"/>
            <a:ext cx="33343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35884" y="2168278"/>
            <a:ext cx="20415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25</a:t>
            </a:r>
            <a:r>
              <a:rPr dirty="0" sz="750" spc="4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novembro,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2025-07-18T16:50:23Z</dcterms:created>
  <dcterms:modified xsi:type="dcterms:W3CDTF">2025-07-18T16:50:23Z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