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9605" y="524104"/>
            <a:ext cx="666968" cy="63684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33467" y="9715758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9141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911515" y="9118521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15235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15194" y="1342258"/>
            <a:ext cx="6435725" cy="0"/>
          </a:xfrm>
          <a:custGeom>
            <a:avLst/>
            <a:gdLst/>
            <a:ahLst/>
            <a:cxnLst/>
            <a:rect l="l" t="t" r="r" b="b"/>
            <a:pathLst>
              <a:path w="6435725" h="0">
                <a:moveTo>
                  <a:pt x="0" y="0"/>
                </a:moveTo>
                <a:lnTo>
                  <a:pt x="6435181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42524" y="324768"/>
            <a:ext cx="3050540" cy="586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40">
                <a:latin typeface="Arial MT"/>
                <a:cs typeface="Arial MT"/>
              </a:rPr>
              <a:t>PREFEITURA</a:t>
            </a:r>
            <a:r>
              <a:rPr dirty="0" sz="1350" spc="125">
                <a:latin typeface="Arial MT"/>
                <a:cs typeface="Arial MT"/>
              </a:rPr>
              <a:t> </a:t>
            </a:r>
            <a:r>
              <a:rPr dirty="0" sz="1350" spc="-135">
                <a:latin typeface="Arial MT"/>
                <a:cs typeface="Arial MT"/>
              </a:rPr>
              <a:t>MUNICIPAL</a:t>
            </a:r>
            <a:r>
              <a:rPr dirty="0" sz="1350" spc="85">
                <a:latin typeface="Arial MT"/>
                <a:cs typeface="Arial MT"/>
              </a:rPr>
              <a:t> </a:t>
            </a:r>
            <a:r>
              <a:rPr dirty="0" sz="1350" spc="-170">
                <a:latin typeface="Arial MT"/>
                <a:cs typeface="Arial MT"/>
              </a:rPr>
              <a:t>DE</a:t>
            </a:r>
            <a:r>
              <a:rPr dirty="0" sz="1350" spc="-10">
                <a:latin typeface="Arial MT"/>
                <a:cs typeface="Arial MT"/>
              </a:rPr>
              <a:t> </a:t>
            </a:r>
            <a:r>
              <a:rPr dirty="0" sz="1350" spc="-120">
                <a:latin typeface="Arial MT"/>
                <a:cs typeface="Arial MT"/>
              </a:rPr>
              <a:t>SEROPEDICA</a:t>
            </a:r>
            <a:endParaRPr sz="1350">
              <a:latin typeface="Arial MT"/>
              <a:cs typeface="Arial MT"/>
            </a:endParaRPr>
          </a:p>
          <a:p>
            <a:pPr marL="13970" marR="1924050">
              <a:lnSpc>
                <a:spcPct val="122500"/>
              </a:lnSpc>
              <a:spcBef>
                <a:spcPts val="440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175036" y="1561647"/>
            <a:ext cx="2857500" cy="671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869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2796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dezembro,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7145" marR="120014" indent="-5080">
              <a:lnSpc>
                <a:spcPts val="860"/>
              </a:lnSpc>
            </a:pPr>
            <a:r>
              <a:rPr dirty="0" sz="800" spc="-25">
                <a:latin typeface="Arial MT"/>
                <a:cs typeface="Arial MT"/>
              </a:rPr>
              <a:t>Abre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RS635.000,00,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 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1744" y="2713459"/>
            <a:ext cx="6256655" cy="926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486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>
                <a:latin typeface="Arial MT"/>
                <a:cs typeface="Arial MT"/>
              </a:rPr>
              <a:t> 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Ihe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-1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T </a:t>
            </a:r>
            <a:r>
              <a:rPr dirty="0" u="heavy" sz="75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  <a:spcBef>
                <a:spcPts val="5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55572" y="4370532"/>
            <a:ext cx="1880235" cy="37020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355"/>
              </a:spcBef>
            </a:pPr>
            <a:r>
              <a:rPr dirty="0" sz="900" b="1">
                <a:latin typeface="Arial"/>
                <a:cs typeface="Arial"/>
              </a:rPr>
              <a:t>FUhIDO</a:t>
            </a:r>
            <a:r>
              <a:rPr dirty="0" sz="900" spc="17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MUNICIPAL</a:t>
            </a:r>
            <a:r>
              <a:rPr dirty="0" sz="900" spc="175" b="1">
                <a:latin typeface="Arial"/>
                <a:cs typeface="Arial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85">
                <a:latin typeface="Arial MT"/>
                <a:cs typeface="Arial MT"/>
              </a:rPr>
              <a:t> </a:t>
            </a:r>
            <a:r>
              <a:rPr dirty="0" sz="900" spc="-20">
                <a:latin typeface="Arial MT"/>
                <a:cs typeface="Arial MT"/>
              </a:rPr>
              <a:t>SAÚDE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44368" y="4678855"/>
            <a:ext cx="525208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55"/>
              </a:spcBef>
            </a:pPr>
            <a:r>
              <a:rPr dirty="0" baseline="3472" sz="1200" spc="-52">
                <a:latin typeface="Arial MT"/>
                <a:cs typeface="Arial MT"/>
              </a:rPr>
              <a:t>MANUTENÇÃO</a:t>
            </a:r>
            <a:r>
              <a:rPr dirty="0" baseline="3472" sz="1200" spc="60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43434"/>
                </a:solidFill>
                <a:latin typeface="Arial MT"/>
                <a:cs typeface="Arial MT"/>
              </a:rPr>
              <a:t>/</a:t>
            </a:r>
            <a:r>
              <a:rPr dirty="0" baseline="3472" sz="1200" spc="-37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OPERACIONALIZ</a:t>
            </a:r>
            <a:r>
              <a:rPr dirty="0" sz="800" spc="-35">
                <a:latin typeface="Arial MT"/>
                <a:cs typeface="Arial MT"/>
              </a:rPr>
              <a:t>ACÃ</a:t>
            </a:r>
            <a:r>
              <a:rPr dirty="0" baseline="3472" sz="1200" spc="-52">
                <a:latin typeface="Arial MT"/>
                <a:cs typeface="Arial MT"/>
              </a:rPr>
              <a:t>O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DAS </a:t>
            </a:r>
            <a:r>
              <a:rPr dirty="0" baseline="3472" sz="1200" spc="-44">
                <a:latin typeface="Arial MT"/>
                <a:cs typeface="Arial MT"/>
              </a:rPr>
              <a:t>UNIDADES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 </a:t>
            </a:r>
            <a:r>
              <a:rPr dirty="0" baseline="3472" sz="1200" spc="-52">
                <a:latin typeface="Arial MT"/>
                <a:cs typeface="Arial MT"/>
              </a:rPr>
              <a:t>SAÚDE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A2A2A"/>
                </a:solidFill>
                <a:latin typeface="Arial MT"/>
                <a:cs typeface="Arial MT"/>
              </a:rPr>
              <a:t>/ </a:t>
            </a:r>
            <a:r>
              <a:rPr dirty="0" baseline="3472" sz="1200" spc="-44">
                <a:latin typeface="Arial MT"/>
                <a:cs typeface="Arial MT"/>
              </a:rPr>
              <a:t>CEMES</a:t>
            </a:r>
            <a:r>
              <a:rPr dirty="0" baseline="3472" sz="1200" spc="52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11111"/>
                </a:solidFill>
                <a:latin typeface="Arial MT"/>
                <a:cs typeface="Arial MT"/>
              </a:rPr>
              <a:t>/</a:t>
            </a:r>
            <a:r>
              <a:rPr dirty="0" baseline="3472" sz="1200" spc="-22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SAMU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192/SAÚDE</a:t>
            </a:r>
            <a:r>
              <a:rPr dirty="0" baseline="3472" sz="1200" spc="97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MENTAL/UPA</a:t>
            </a:r>
            <a:r>
              <a:rPr dirty="0" baseline="3472" sz="1200" spc="127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&lt;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74921" y="4684950"/>
            <a:ext cx="585470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47788" y="5078029"/>
            <a:ext cx="16897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OUTROS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78598" y="5035370"/>
            <a:ext cx="2143760" cy="692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35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ASPS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Governo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 Unidade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28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519165" y="5035370"/>
            <a:ext cx="502920" cy="69278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30">
                <a:latin typeface="Arial MT"/>
                <a:cs typeface="Arial MT"/>
              </a:rPr>
              <a:t>635.000,00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635.000,00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30">
                <a:latin typeface="Arial MT"/>
                <a:cs typeface="Arial MT"/>
              </a:rPr>
              <a:t>635.000,00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30">
                <a:latin typeface="Arial MT"/>
                <a:cs typeface="Arial MT"/>
              </a:rPr>
              <a:t>635.000,00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96017" y="5775822"/>
            <a:ext cx="578421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despesas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30">
                <a:latin typeface="Arial MT"/>
                <a:cs typeface="Arial MT"/>
              </a:rPr>
              <a:t>43 </a:t>
            </a:r>
            <a:r>
              <a:rPr dirty="0" sz="800" spc="-25">
                <a:latin typeface="Arial MT"/>
                <a:cs typeface="Arial MT"/>
              </a:rPr>
              <a:t>parágrafo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Inciso</a:t>
            </a:r>
            <a:r>
              <a:rPr dirty="0" sz="800" spc="-20">
                <a:latin typeface="Arial MT"/>
                <a:cs typeface="Arial MT"/>
              </a:rPr>
              <a:t>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948281" y="6114052"/>
            <a:ext cx="159194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62152" y="6467212"/>
            <a:ext cx="187769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7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8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038994" y="6114052"/>
            <a:ext cx="63119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R$635.000,00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$635.000,00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550459" y="6769182"/>
            <a:ext cx="525653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30"/>
              </a:spcBef>
            </a:pPr>
            <a:r>
              <a:rPr dirty="0" sz="800" spc="-35">
                <a:latin typeface="Arial MT"/>
                <a:cs typeface="Arial MT"/>
              </a:rPr>
              <a:t>MANUTENÇÃO,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ADMINISTRAÇÃO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OPERACIONALIZAÇÃO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UNIDADES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SAÚDE/CONST/REFORMA/AMPO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79172" y="6769182"/>
            <a:ext cx="584200" cy="54356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50756" y="7165310"/>
            <a:ext cx="21202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EQUIPAMENTOS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181643" y="7119603"/>
            <a:ext cx="2098040" cy="692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3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EstruturaCão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ASPS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Governo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 Atividade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84530">
              <a:lnSpc>
                <a:spcPct val="100000"/>
              </a:lnSpc>
              <a:spcBef>
                <a:spcPts val="29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522210" y="7119603"/>
            <a:ext cx="506095" cy="69278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30">
                <a:latin typeface="Arial MT"/>
                <a:cs typeface="Arial MT"/>
              </a:rPr>
              <a:t>635.000,00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635.000,00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30">
                <a:latin typeface="Arial MT"/>
                <a:cs typeface="Arial MT"/>
              </a:rPr>
              <a:t>635.000,00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90"/>
              </a:spcBef>
            </a:pPr>
            <a:r>
              <a:rPr dirty="0" sz="800" spc="-30">
                <a:latin typeface="Arial MT"/>
                <a:cs typeface="Arial MT"/>
              </a:rPr>
              <a:t>635.000,00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83333" y="7857008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50">
                <a:latin typeface="Arial MT"/>
                <a:cs typeface="Arial MT"/>
              </a:rPr>
              <a:t> 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569079" y="7857008"/>
            <a:ext cx="33286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alixe-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845022" y="8588572"/>
            <a:ext cx="198056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</a:t>
            </a:r>
            <a:r>
              <a:rPr dirty="0" sz="750" spc="459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dezembro,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127138" y="9726166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572416" y="9717023"/>
            <a:ext cx="47815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4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 spc="-6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2025-07-18T16:04:34Z</dcterms:created>
  <dcterms:modified xsi:type="dcterms:W3CDTF">2025-07-18T16:04:34Z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