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24331" y="569811"/>
            <a:ext cx="685241" cy="633802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560375" y="9746229"/>
            <a:ext cx="6450965" cy="0"/>
          </a:xfrm>
          <a:custGeom>
            <a:avLst/>
            <a:gdLst/>
            <a:ahLst/>
            <a:cxnLst/>
            <a:rect l="l" t="t" r="r" b="b"/>
            <a:pathLst>
              <a:path w="6450965" h="0">
                <a:moveTo>
                  <a:pt x="0" y="0"/>
                </a:moveTo>
                <a:lnTo>
                  <a:pt x="6450408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838422" y="9158134"/>
            <a:ext cx="1891664" cy="0"/>
          </a:xfrm>
          <a:custGeom>
            <a:avLst/>
            <a:gdLst/>
            <a:ahLst/>
            <a:cxnLst/>
            <a:rect l="l" t="t" r="r" b="b"/>
            <a:pathLst>
              <a:path w="1891664" h="0">
                <a:moveTo>
                  <a:pt x="0" y="0"/>
                </a:moveTo>
                <a:lnTo>
                  <a:pt x="1891267" y="0"/>
                </a:lnTo>
              </a:path>
            </a:pathLst>
          </a:custGeom>
          <a:ln w="9141">
            <a:solidFill>
              <a:srgbClr val="18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545147" y="1384917"/>
            <a:ext cx="6450965" cy="0"/>
          </a:xfrm>
          <a:custGeom>
            <a:avLst/>
            <a:gdLst/>
            <a:ahLst/>
            <a:cxnLst/>
            <a:rect l="l" t="t" r="r" b="b"/>
            <a:pathLst>
              <a:path w="6450965" h="0">
                <a:moveTo>
                  <a:pt x="0" y="0"/>
                </a:moveTo>
                <a:lnTo>
                  <a:pt x="6450408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072927" y="9793460"/>
            <a:ext cx="261914" cy="4875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7366" y="395867"/>
            <a:ext cx="3070225" cy="560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4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35" b="1"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0C0C0C"/>
                </a:solidFill>
                <a:latin typeface="Arial"/>
                <a:cs typeface="Arial"/>
              </a:rPr>
              <a:t>DE</a:t>
            </a:r>
            <a:r>
              <a:rPr dirty="0" sz="1150" spc="-25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42464" indent="3175">
              <a:lnSpc>
                <a:spcPct val="125000"/>
              </a:lnSpc>
              <a:spcBef>
                <a:spcPts val="43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113453" y="1595165"/>
            <a:ext cx="2858135" cy="665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49325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2799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</a:t>
            </a:r>
            <a:r>
              <a:rPr dirty="0" sz="800" spc="3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dezembro,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65"/>
              </a:spcBef>
            </a:pPr>
            <a:endParaRPr sz="800">
              <a:latin typeface="Arial MT"/>
              <a:cs typeface="Arial MT"/>
            </a:endParaRPr>
          </a:p>
          <a:p>
            <a:pPr marL="12700" marR="45720" indent="635">
              <a:lnSpc>
                <a:spcPts val="840"/>
              </a:lnSpc>
            </a:pPr>
            <a:r>
              <a:rPr dirty="0" sz="800" spc="-25">
                <a:latin typeface="Arial MT"/>
                <a:cs typeface="Arial MT"/>
              </a:rPr>
              <a:t>Abre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R$3.000,00,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fins que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especifíca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31208" y="2753073"/>
            <a:ext cx="6266180" cy="924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5080" indent="788035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PREFEITO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>
                <a:latin typeface="Arial MT"/>
                <a:cs typeface="Arial MT"/>
              </a:rPr>
              <a:t> no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suas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legais.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LEI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 </a:t>
            </a:r>
            <a:r>
              <a:rPr dirty="0" sz="800" spc="-25">
                <a:latin typeface="Arial MT"/>
                <a:cs typeface="Arial MT"/>
              </a:rPr>
              <a:t>823/2023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4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5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1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R E</a:t>
            </a:r>
            <a:r>
              <a:rPr dirty="0" u="heavy" sz="800" spc="-3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800">
              <a:latin typeface="Arial MT"/>
              <a:cs typeface="Arial MT"/>
            </a:endParaRPr>
          </a:p>
          <a:p>
            <a:pPr marL="321945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seguintes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85525" y="4411510"/>
            <a:ext cx="2599055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heavy" sz="8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3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Suylementadas</a:t>
            </a:r>
            <a:r>
              <a:rPr dirty="0" u="heavy" sz="80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0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90">
                <a:latin typeface="Arial MT"/>
                <a:cs typeface="Arial MT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35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3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4823" y="4718469"/>
            <a:ext cx="582930" cy="54038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01.16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2.832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3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477246" y="4718469"/>
            <a:ext cx="2708910" cy="54038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Gabinete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Prefeito</a:t>
            </a:r>
            <a:endParaRPr sz="800">
              <a:latin typeface="Arial MT"/>
              <a:cs typeface="Arial MT"/>
            </a:endParaRPr>
          </a:p>
          <a:p>
            <a:pPr marL="12700" marR="5080">
              <a:lnSpc>
                <a:spcPct val="137500"/>
              </a:lnSpc>
              <a:spcBef>
                <a:spcPts val="50"/>
              </a:spcBef>
            </a:pPr>
            <a:r>
              <a:rPr dirty="0" sz="800" spc="-25">
                <a:latin typeface="Arial MT"/>
                <a:cs typeface="Arial MT"/>
              </a:rPr>
              <a:t>Manutenção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Administração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ODeracionalização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Unidade </a:t>
            </a:r>
            <a:r>
              <a:rPr dirty="0" sz="800" spc="-35">
                <a:latin typeface="Arial MT"/>
                <a:cs typeface="Arial MT"/>
              </a:rPr>
              <a:t>OUTROS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MATERIAIS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587215" y="5111548"/>
            <a:ext cx="14554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Outros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Vinculados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561356" y="5065842"/>
            <a:ext cx="396875" cy="69278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30">
                <a:latin typeface="Arial MT"/>
                <a:cs typeface="Arial MT"/>
              </a:rPr>
              <a:t>3.000,00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30">
                <a:latin typeface="Arial MT"/>
                <a:cs typeface="Arial MT"/>
              </a:rPr>
              <a:t>3.000,00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800" spc="-30">
                <a:latin typeface="Arial MT"/>
                <a:cs typeface="Arial MT"/>
              </a:rPr>
              <a:t>3.000,00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800" spc="-30">
                <a:latin typeface="Arial MT"/>
                <a:cs typeface="Arial MT"/>
              </a:rPr>
              <a:t>3.000,00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108551" y="5230386"/>
            <a:ext cx="1774189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29565" indent="2540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98145">
              <a:lnSpc>
                <a:spcPct val="100000"/>
              </a:lnSpc>
              <a:spcBef>
                <a:spcPts val="310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Suplementado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25970" y="5803245"/>
            <a:ext cx="5787390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64820" marR="5080" indent="-452755">
              <a:lnSpc>
                <a:spcPct val="105000"/>
              </a:lnSpc>
              <a:spcBef>
                <a:spcPts val="5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despesas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decorrentes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presente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recursos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Federal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Inciso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878234" y="6141476"/>
            <a:ext cx="158877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2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Anulação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88570" y="6484519"/>
            <a:ext cx="259905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4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3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688819" y="6876825"/>
          <a:ext cx="6367780" cy="949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5325"/>
                <a:gridCol w="2464435"/>
                <a:gridCol w="2553969"/>
                <a:gridCol w="578485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Obras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 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7543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87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62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84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4488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94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3971993" y="6141476"/>
            <a:ext cx="51879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30">
                <a:latin typeface="Arial MT"/>
                <a:cs typeface="Arial MT"/>
              </a:rPr>
              <a:t>R$3.000,00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$3.000,00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13286" y="7884432"/>
            <a:ext cx="45783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499033" y="7884432"/>
            <a:ext cx="33254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Revogadas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em</a:t>
            </a:r>
            <a:r>
              <a:rPr dirty="0" sz="800" spc="-20">
                <a:latin typeface="Arial MT"/>
                <a:cs typeface="Arial MT"/>
              </a:rPr>
              <a:t> contrário.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771592" y="8603553"/>
            <a:ext cx="19856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Prefeito,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</a:t>
            </a:r>
            <a:r>
              <a:rPr dirty="0" sz="800" spc="3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dezembro,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505415" y="9753589"/>
            <a:ext cx="47561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7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1</a:t>
            </a:r>
            <a:r>
              <a:rPr dirty="0" sz="550" spc="3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35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2025-07-18T15:59:48Z</dcterms:created>
  <dcterms:modified xsi:type="dcterms:W3CDTF">2025-07-18T15:59:48Z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2024-12-04T00:00:00Z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