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85612" y="8023080"/>
            <a:ext cx="1857766" cy="128283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47929" y="1078681"/>
            <a:ext cx="679150" cy="4265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833236" y="31994"/>
            <a:ext cx="2488565" cy="0"/>
          </a:xfrm>
          <a:custGeom>
            <a:avLst/>
            <a:gdLst/>
            <a:ahLst/>
            <a:cxnLst/>
            <a:rect l="l" t="t" r="r" b="b"/>
            <a:pathLst>
              <a:path w="2488565" h="0">
                <a:moveTo>
                  <a:pt x="0" y="0"/>
                </a:moveTo>
                <a:lnTo>
                  <a:pt x="2488188" y="0"/>
                </a:lnTo>
              </a:path>
            </a:pathLst>
          </a:custGeom>
          <a:ln w="9141">
            <a:solidFill>
              <a:srgbClr val="6770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95884" y="709979"/>
            <a:ext cx="362416" cy="27728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28380" y="722168"/>
            <a:ext cx="694378" cy="5484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06372" y="640145"/>
            <a:ext cx="2320290" cy="47498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 marR="5080" indent="5080">
              <a:lnSpc>
                <a:spcPct val="90500"/>
              </a:lnSpc>
              <a:spcBef>
                <a:spcPts val="219"/>
              </a:spcBef>
            </a:pPr>
            <a:r>
              <a:rPr dirty="0" sz="1050" spc="10">
                <a:latin typeface="Trebuchet MS"/>
                <a:cs typeface="Trebuchet MS"/>
              </a:rPr>
              <a:t>Governo</a:t>
            </a:r>
            <a:r>
              <a:rPr dirty="0" sz="1050" spc="50">
                <a:latin typeface="Trebuchet MS"/>
                <a:cs typeface="Trebuchet MS"/>
              </a:rPr>
              <a:t> </a:t>
            </a:r>
            <a:r>
              <a:rPr dirty="0" sz="1050" spc="10">
                <a:latin typeface="Trebuchet MS"/>
                <a:cs typeface="Trebuchet MS"/>
              </a:rPr>
              <a:t>do</a:t>
            </a:r>
            <a:r>
              <a:rPr dirty="0" sz="1050" spc="-35">
                <a:latin typeface="Trebuchet MS"/>
                <a:cs typeface="Trebuchet MS"/>
              </a:rPr>
              <a:t> </a:t>
            </a:r>
            <a:r>
              <a:rPr dirty="0" sz="1050" spc="10">
                <a:latin typeface="Trebuchet MS"/>
                <a:cs typeface="Trebuchet MS"/>
              </a:rPr>
              <a:t>Estado</a:t>
            </a:r>
            <a:r>
              <a:rPr dirty="0" sz="1050" spc="40">
                <a:latin typeface="Trebuchet MS"/>
                <a:cs typeface="Trebuchet MS"/>
              </a:rPr>
              <a:t> </a:t>
            </a:r>
            <a:r>
              <a:rPr dirty="0" sz="1050" spc="10">
                <a:latin typeface="Trebuchet MS"/>
                <a:cs typeface="Trebuchet MS"/>
              </a:rPr>
              <a:t>do</a:t>
            </a:r>
            <a:r>
              <a:rPr dirty="0" sz="1050" spc="25">
                <a:latin typeface="Trebuchet MS"/>
                <a:cs typeface="Trebuchet MS"/>
              </a:rPr>
              <a:t> </a:t>
            </a:r>
            <a:r>
              <a:rPr dirty="0" sz="1050" spc="10">
                <a:latin typeface="Trebuchet MS"/>
                <a:cs typeface="Trebuchet MS"/>
              </a:rPr>
              <a:t>Rio</a:t>
            </a:r>
            <a:r>
              <a:rPr dirty="0" sz="1050" spc="85">
                <a:latin typeface="Trebuchet MS"/>
                <a:cs typeface="Trebuchet MS"/>
              </a:rPr>
              <a:t> </a:t>
            </a:r>
            <a:r>
              <a:rPr dirty="0" sz="1050" spc="10">
                <a:solidFill>
                  <a:srgbClr val="050505"/>
                </a:solidFill>
                <a:latin typeface="Trebuchet MS"/>
                <a:cs typeface="Trebuchet MS"/>
              </a:rPr>
              <a:t>de</a:t>
            </a:r>
            <a:r>
              <a:rPr dirty="0" sz="1050" spc="40">
                <a:solidFill>
                  <a:srgbClr val="050505"/>
                </a:solidFill>
                <a:latin typeface="Trebuchet MS"/>
                <a:cs typeface="Trebuchet MS"/>
              </a:rPr>
              <a:t> </a:t>
            </a:r>
            <a:r>
              <a:rPr dirty="0" sz="1050" spc="-10">
                <a:latin typeface="Trebuchet MS"/>
                <a:cs typeface="Trebuchet MS"/>
              </a:rPr>
              <a:t>Janeiro </a:t>
            </a:r>
            <a:r>
              <a:rPr dirty="0" sz="1050" spc="10">
                <a:latin typeface="Arial MT"/>
                <a:cs typeface="Arial MT"/>
              </a:rPr>
              <a:t>Prefeitura</a:t>
            </a:r>
            <a:r>
              <a:rPr dirty="0" sz="1050" spc="-25">
                <a:latin typeface="Arial MT"/>
                <a:cs typeface="Arial MT"/>
              </a:rPr>
              <a:t> </a:t>
            </a:r>
            <a:r>
              <a:rPr dirty="0" sz="1050" spc="10">
                <a:latin typeface="Arial MT"/>
                <a:cs typeface="Arial MT"/>
              </a:rPr>
              <a:t>Municipal</a:t>
            </a:r>
            <a:r>
              <a:rPr dirty="0" sz="1050" spc="-30">
                <a:latin typeface="Arial MT"/>
                <a:cs typeface="Arial MT"/>
              </a:rPr>
              <a:t> </a:t>
            </a:r>
            <a:r>
              <a:rPr dirty="0" sz="1050" spc="10">
                <a:latin typeface="Arial MT"/>
                <a:cs typeface="Arial MT"/>
              </a:rPr>
              <a:t>de</a:t>
            </a:r>
            <a:r>
              <a:rPr dirty="0" sz="1050" spc="70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Seropédica </a:t>
            </a:r>
            <a:r>
              <a:rPr dirty="0" sz="1050">
                <a:latin typeface="Arial MT"/>
                <a:cs typeface="Arial MT"/>
              </a:rPr>
              <a:t>Gabinete</a:t>
            </a:r>
            <a:r>
              <a:rPr dirty="0" sz="1050" spc="9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do</a:t>
            </a:r>
            <a:r>
              <a:rPr dirty="0" sz="1050" spc="-8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Prefeito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78883" y="1663980"/>
            <a:ext cx="335851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" b="1">
                <a:latin typeface="Times New Roman"/>
                <a:cs typeface="Times New Roman"/>
              </a:rPr>
              <a:t>DECRETO</a:t>
            </a:r>
            <a:r>
              <a:rPr dirty="0" sz="1050" spc="35" b="1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N°</a:t>
            </a:r>
            <a:r>
              <a:rPr dirty="0" sz="1050" spc="-80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2814/</a:t>
            </a:r>
            <a:r>
              <a:rPr dirty="0" sz="1050" spc="-10" b="1"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2024.</a:t>
            </a:r>
            <a:r>
              <a:rPr dirty="0" sz="1050" spc="-35" b="1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16</a:t>
            </a:r>
            <a:r>
              <a:rPr dirty="0" sz="1050" spc="-15" b="1"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DE </a:t>
            </a:r>
            <a:r>
              <a:rPr dirty="0" sz="1050" spc="-40" b="1">
                <a:latin typeface="Times New Roman"/>
                <a:cs typeface="Times New Roman"/>
              </a:rPr>
              <a:t>DEZEMBRO</a:t>
            </a:r>
            <a:r>
              <a:rPr dirty="0" sz="1050" spc="-10" b="1">
                <a:latin typeface="Times New Roman"/>
                <a:cs typeface="Times New Roman"/>
              </a:rPr>
              <a:t> </a:t>
            </a:r>
            <a:r>
              <a:rPr dirty="0" sz="1050" spc="-35" b="1">
                <a:latin typeface="Times New Roman"/>
                <a:cs typeface="Times New Roman"/>
              </a:rPr>
              <a:t>DE</a:t>
            </a:r>
            <a:r>
              <a:rPr dirty="0" sz="1050" spc="-30" b="1">
                <a:latin typeface="Times New Roman"/>
                <a:cs typeface="Times New Roman"/>
              </a:rPr>
              <a:t> </a:t>
            </a:r>
            <a:r>
              <a:rPr dirty="0" sz="1050" spc="-20" b="1">
                <a:latin typeface="Times New Roman"/>
                <a:cs typeface="Times New Roman"/>
              </a:rPr>
              <a:t>2024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49397" y="2226175"/>
            <a:ext cx="232029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marR="5080" indent="-228600">
              <a:lnSpc>
                <a:spcPct val="116199"/>
              </a:lnSpc>
              <a:spcBef>
                <a:spcPts val="100"/>
              </a:spcBef>
            </a:pPr>
            <a:r>
              <a:rPr dirty="0" sz="1050" spc="-45">
                <a:latin typeface="Trebuchet MS"/>
                <a:cs typeface="Trebuchet MS"/>
              </a:rPr>
              <a:t>Dispôe</a:t>
            </a:r>
            <a:r>
              <a:rPr dirty="0" sz="1050" spc="25">
                <a:latin typeface="Trebuchet MS"/>
                <a:cs typeface="Trebuchet MS"/>
              </a:rPr>
              <a:t> </a:t>
            </a:r>
            <a:r>
              <a:rPr dirty="0" sz="1050" spc="-60">
                <a:latin typeface="Trebuchet MS"/>
                <a:cs typeface="Trebuchet MS"/>
              </a:rPr>
              <a:t>sobre</a:t>
            </a:r>
            <a:r>
              <a:rPr dirty="0" sz="1050" spc="-15">
                <a:latin typeface="Trebuchet MS"/>
                <a:cs typeface="Trebuchet MS"/>
              </a:rPr>
              <a:t> </a:t>
            </a:r>
            <a:r>
              <a:rPr dirty="0" sz="1050" spc="-90">
                <a:latin typeface="Trebuchet MS"/>
                <a:cs typeface="Trebuchet MS"/>
              </a:rPr>
              <a:t>a</a:t>
            </a:r>
            <a:r>
              <a:rPr dirty="0" sz="1050" spc="-70">
                <a:latin typeface="Trebuchet MS"/>
                <a:cs typeface="Trebuchet MS"/>
              </a:rPr>
              <a:t> </a:t>
            </a:r>
            <a:r>
              <a:rPr dirty="0" sz="1050" spc="-80">
                <a:latin typeface="Trebuchet MS"/>
                <a:cs typeface="Trebuchet MS"/>
              </a:rPr>
              <a:t>implantação</a:t>
            </a:r>
            <a:r>
              <a:rPr dirty="0" sz="1050" spc="40">
                <a:latin typeface="Trebuchet MS"/>
                <a:cs typeface="Trebuchet MS"/>
              </a:rPr>
              <a:t> </a:t>
            </a:r>
            <a:r>
              <a:rPr dirty="0" sz="1050" spc="-80">
                <a:latin typeface="Trebuchet MS"/>
                <a:cs typeface="Trebuchet MS"/>
              </a:rPr>
              <a:t>da </a:t>
            </a:r>
            <a:r>
              <a:rPr dirty="0" sz="1050" spc="-55">
                <a:latin typeface="Trebuchet MS"/>
                <a:cs typeface="Trebuchet MS"/>
              </a:rPr>
              <a:t>Unidade</a:t>
            </a:r>
            <a:r>
              <a:rPr dirty="0" sz="1050" spc="45">
                <a:latin typeface="Trebuchet MS"/>
                <a:cs typeface="Trebuchet MS"/>
              </a:rPr>
              <a:t> </a:t>
            </a:r>
            <a:r>
              <a:rPr dirty="0" sz="1050" spc="-25">
                <a:latin typeface="Trebuchet MS"/>
                <a:cs typeface="Trebuchet MS"/>
              </a:rPr>
              <a:t>de </a:t>
            </a:r>
            <a:r>
              <a:rPr dirty="0" sz="1050" spc="-60">
                <a:latin typeface="Trebuchet MS"/>
                <a:cs typeface="Trebuchet MS"/>
              </a:rPr>
              <a:t>Pronto</a:t>
            </a:r>
            <a:r>
              <a:rPr dirty="0" sz="1050" spc="20">
                <a:latin typeface="Trebuchet MS"/>
                <a:cs typeface="Trebuchet MS"/>
              </a:rPr>
              <a:t> </a:t>
            </a:r>
            <a:r>
              <a:rPr dirty="0" sz="1050" spc="-55">
                <a:latin typeface="Trebuchet MS"/>
                <a:cs typeface="Trebuchet MS"/>
              </a:rPr>
              <a:t>Atendimento</a:t>
            </a:r>
            <a:r>
              <a:rPr dirty="0" sz="1050" spc="20">
                <a:latin typeface="Trebuchet MS"/>
                <a:cs typeface="Trebuchet MS"/>
              </a:rPr>
              <a:t> </a:t>
            </a:r>
            <a:r>
              <a:rPr dirty="0" sz="1050" spc="-75">
                <a:latin typeface="Trebuchet MS"/>
                <a:cs typeface="Trebuchet MS"/>
              </a:rPr>
              <a:t>Campo</a:t>
            </a:r>
            <a:r>
              <a:rPr dirty="0" sz="1050" spc="-50">
                <a:latin typeface="Trebuchet MS"/>
                <a:cs typeface="Trebuchet MS"/>
              </a:rPr>
              <a:t> </a:t>
            </a:r>
            <a:r>
              <a:rPr dirty="0" sz="1050" spc="-10">
                <a:latin typeface="Trebuchet MS"/>
                <a:cs typeface="Trebuchet MS"/>
              </a:rPr>
              <a:t>Lindo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85028" y="3099176"/>
            <a:ext cx="5398770" cy="52387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algn="just" marL="12700" marR="5080">
              <a:lnSpc>
                <a:spcPct val="105700"/>
              </a:lnSpc>
              <a:spcBef>
                <a:spcPts val="25"/>
              </a:spcBef>
            </a:pPr>
            <a:r>
              <a:rPr dirty="0" sz="1050">
                <a:solidFill>
                  <a:srgbClr val="050505"/>
                </a:solidFill>
                <a:latin typeface="Times New Roman"/>
                <a:cs typeface="Times New Roman"/>
              </a:rPr>
              <a:t>O</a:t>
            </a:r>
            <a:r>
              <a:rPr dirty="0" sz="1050" spc="-7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PREFEITO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MUNICIPAL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 </a:t>
            </a:r>
            <a:r>
              <a:rPr dirty="0" sz="1050" spc="-10">
                <a:latin typeface="Times New Roman"/>
                <a:cs typeface="Times New Roman"/>
              </a:rPr>
              <a:t>SEROPÉDICA,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Estado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 </a:t>
            </a:r>
            <a:r>
              <a:rPr dirty="0" sz="1050" spc="-65">
                <a:latin typeface="Times New Roman"/>
                <a:cs typeface="Times New Roman"/>
              </a:rPr>
              <a:t>Rio</a:t>
            </a:r>
            <a:r>
              <a:rPr dirty="0" sz="1050">
                <a:latin typeface="Times New Roman"/>
                <a:cs typeface="Times New Roman"/>
              </a:rPr>
              <a:t> dc</a:t>
            </a:r>
            <a:r>
              <a:rPr dirty="0" sz="1050" spc="-20">
                <a:latin typeface="Times New Roman"/>
                <a:cs typeface="Times New Roman"/>
              </a:rPr>
              <a:t> Janciro,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no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uso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dc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suas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atrÕuições </a:t>
            </a:r>
            <a:r>
              <a:rPr dirty="0" sz="1050">
                <a:latin typeface="Times New Roman"/>
                <a:cs typeface="Times New Roman"/>
              </a:rPr>
              <a:t>legais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conformidade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com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inciso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VII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art.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74, </a:t>
            </a:r>
            <a:r>
              <a:rPr dirty="0" sz="1050" spc="-20">
                <a:latin typeface="Times New Roman"/>
                <a:cs typeface="Times New Roman"/>
              </a:rPr>
              <a:t>combinado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com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0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art.91,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inciso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alínea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“j”. </a:t>
            </a:r>
            <a:r>
              <a:rPr dirty="0" sz="1050" spc="-25">
                <a:latin typeface="Times New Roman"/>
                <a:cs typeface="Times New Roman"/>
              </a:rPr>
              <a:t>ambos </a:t>
            </a:r>
            <a:r>
              <a:rPr dirty="0" sz="1050">
                <a:latin typeface="Times New Roman"/>
                <a:cs typeface="Times New Roman"/>
              </a:rPr>
              <a:t>da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Lei</a:t>
            </a:r>
            <a:r>
              <a:rPr dirty="0" sz="1050" spc="-25">
                <a:latin typeface="Times New Roman"/>
                <a:cs typeface="Times New Roman"/>
              </a:rPr>
              <a:t> Orgânica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do</a:t>
            </a:r>
            <a:r>
              <a:rPr dirty="0" sz="1050" spc="-40">
                <a:latin typeface="Times New Roman"/>
                <a:cs typeface="Times New Roman"/>
              </a:rPr>
              <a:t> Município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dc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Scropédica.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8736" y="4019407"/>
            <a:ext cx="3836035" cy="474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Decreta: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20"/>
              </a:spcBef>
            </a:pPr>
            <a:r>
              <a:rPr dirty="0" sz="1050">
                <a:latin typeface="Times New Roman"/>
                <a:cs typeface="Times New Roman"/>
              </a:rPr>
              <a:t>Art.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114">
                <a:latin typeface="Times New Roman"/>
                <a:cs typeface="Times New Roman"/>
              </a:rPr>
              <a:t>1°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Fica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implantada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Unidade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Pronto </a:t>
            </a:r>
            <a:r>
              <a:rPr dirty="0" sz="1050" spc="-25">
                <a:latin typeface="Times New Roman"/>
                <a:cs typeface="Times New Roman"/>
              </a:rPr>
              <a:t>Atendnnento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Campo </a:t>
            </a:r>
            <a:r>
              <a:rPr dirty="0" sz="1050" spc="-10">
                <a:latin typeface="Times New Roman"/>
                <a:cs typeface="Times New Roman"/>
              </a:rPr>
              <a:t>Lindo;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7968" y="4871079"/>
            <a:ext cx="5375910" cy="373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04"/>
              </a:spcBef>
            </a:pPr>
            <a:r>
              <a:rPr dirty="0" sz="1050">
                <a:latin typeface="Times New Roman"/>
                <a:cs typeface="Times New Roman"/>
              </a:rPr>
              <a:t>Art.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125">
                <a:latin typeface="Times New Roman"/>
                <a:cs typeface="Times New Roman"/>
              </a:rPr>
              <a:t>2“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A</a:t>
            </a:r>
            <a:r>
              <a:rPr dirty="0" sz="1050" spc="-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mencionada</a:t>
            </a:r>
            <a:r>
              <a:rPr dirty="0" sz="1050" spc="19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Unidadc,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encontra-</a:t>
            </a:r>
            <a:r>
              <a:rPr dirty="0" sz="1050">
                <a:latin typeface="Times New Roman"/>
                <a:cs typeface="Times New Roman"/>
              </a:rPr>
              <a:t>sc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instalada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na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Rua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Joáo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Augusto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Paiva </a:t>
            </a:r>
            <a:r>
              <a:rPr dirty="0" sz="1050" spc="-515">
                <a:latin typeface="Times New Roman"/>
                <a:cs typeface="Times New Roman"/>
              </a:rPr>
              <a:t>—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s/n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570">
                <a:latin typeface="Times New Roman"/>
                <a:cs typeface="Times New Roman"/>
              </a:rPr>
              <a:t>—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Campo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Lindo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540">
                <a:latin typeface="Times New Roman"/>
                <a:cs typeface="Times New Roman"/>
              </a:rPr>
              <a:t>—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Seropédica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550">
                <a:solidFill>
                  <a:srgbClr val="0C0C0C"/>
                </a:solidFill>
                <a:latin typeface="Times New Roman"/>
                <a:cs typeface="Times New Roman"/>
              </a:rPr>
              <a:t>—</a:t>
            </a:r>
            <a:r>
              <a:rPr dirty="0" sz="10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RJ;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98522" y="5625242"/>
            <a:ext cx="297942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0">
                <a:latin typeface="Cambria"/>
                <a:cs typeface="Cambria"/>
              </a:rPr>
              <a:t>Art.</a:t>
            </a:r>
            <a:r>
              <a:rPr dirty="0" sz="1050" spc="-40">
                <a:latin typeface="Cambria"/>
                <a:cs typeface="Cambria"/>
              </a:rPr>
              <a:t> </a:t>
            </a:r>
            <a:r>
              <a:rPr dirty="0" sz="1050" spc="-114">
                <a:latin typeface="Cambria"/>
                <a:cs typeface="Cambria"/>
              </a:rPr>
              <a:t>3º</a:t>
            </a:r>
            <a:r>
              <a:rPr dirty="0" sz="1050" spc="-15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-</a:t>
            </a:r>
            <a:r>
              <a:rPr dirty="0" sz="1050" spc="-10"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0A0A0A"/>
                </a:solidFill>
                <a:latin typeface="Cambria"/>
                <a:cs typeface="Cambria"/>
              </a:rPr>
              <a:t>O</a:t>
            </a:r>
            <a:r>
              <a:rPr dirty="0" sz="1050" spc="8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050" spc="-80">
                <a:latin typeface="Cambria"/>
                <a:cs typeface="Cambria"/>
              </a:rPr>
              <a:t>horário</a:t>
            </a:r>
            <a:r>
              <a:rPr dirty="0" sz="1050" spc="65">
                <a:latin typeface="Cambria"/>
                <a:cs typeface="Cambria"/>
              </a:rPr>
              <a:t> </a:t>
            </a:r>
            <a:r>
              <a:rPr dirty="0" sz="1050" spc="-35">
                <a:latin typeface="Cambria"/>
                <a:cs typeface="Cambria"/>
              </a:rPr>
              <a:t>de</a:t>
            </a:r>
            <a:r>
              <a:rPr dirty="0" sz="1050" spc="25">
                <a:latin typeface="Cambria"/>
                <a:cs typeface="Cambria"/>
              </a:rPr>
              <a:t> </a:t>
            </a:r>
            <a:r>
              <a:rPr dirty="0" sz="1050" spc="-75">
                <a:latin typeface="Cambria"/>
                <a:cs typeface="Cambria"/>
              </a:rPr>
              <a:t>func</a:t>
            </a:r>
            <a:r>
              <a:rPr dirty="0" sz="1050" spc="-95">
                <a:latin typeface="Cambria"/>
                <a:cs typeface="Cambria"/>
              </a:rPr>
              <a:t> </a:t>
            </a:r>
            <a:r>
              <a:rPr dirty="0" sz="1050" spc="-85">
                <a:latin typeface="Cambria"/>
                <a:cs typeface="Cambria"/>
              </a:rPr>
              <a:t>lonamento</a:t>
            </a:r>
            <a:r>
              <a:rPr dirty="0" sz="1050" spc="160">
                <a:latin typeface="Cambria"/>
                <a:cs typeface="Cambria"/>
              </a:rPr>
              <a:t> </a:t>
            </a:r>
            <a:r>
              <a:rPr dirty="0" sz="1050" spc="-70">
                <a:latin typeface="Cambria"/>
                <a:cs typeface="Cambria"/>
              </a:rPr>
              <a:t>será</a:t>
            </a:r>
            <a:r>
              <a:rPr dirty="0" sz="1050" spc="15">
                <a:latin typeface="Cambria"/>
                <a:cs typeface="Cambria"/>
              </a:rPr>
              <a:t> </a:t>
            </a:r>
            <a:r>
              <a:rPr dirty="0" sz="1050" spc="-75">
                <a:latin typeface="Cambria"/>
                <a:cs typeface="Cambria"/>
              </a:rPr>
              <a:t>integral</a:t>
            </a:r>
            <a:r>
              <a:rPr dirty="0" sz="1050" spc="10">
                <a:latin typeface="Cambria"/>
                <a:cs typeface="Cambria"/>
              </a:rPr>
              <a:t> </a:t>
            </a:r>
            <a:r>
              <a:rPr dirty="0" sz="1050" spc="-505">
                <a:solidFill>
                  <a:srgbClr val="1C1C1C"/>
                </a:solidFill>
                <a:latin typeface="Cambria"/>
                <a:cs typeface="Cambria"/>
              </a:rPr>
              <a:t>—</a:t>
            </a:r>
            <a:r>
              <a:rPr dirty="0" sz="1050" spc="-2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latin typeface="Cambria"/>
                <a:cs typeface="Cambria"/>
              </a:rPr>
              <a:t>24hs:</a:t>
            </a:r>
            <a:endParaRPr sz="10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827" y="6210291"/>
            <a:ext cx="5083175" cy="35306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5240" marR="5080" indent="-3175">
              <a:lnSpc>
                <a:spcPct val="104700"/>
              </a:lnSpc>
              <a:spcBef>
                <a:spcPts val="40"/>
              </a:spcBef>
            </a:pPr>
            <a:r>
              <a:rPr dirty="0" sz="1050" spc="-10">
                <a:latin typeface="Times New Roman"/>
                <a:cs typeface="Times New Roman"/>
              </a:rPr>
              <a:t>Art.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4º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100">
                <a:latin typeface="Times New Roman"/>
                <a:cs typeface="Times New Roman"/>
              </a:rPr>
              <a:t>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Unidade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Pronto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Atendónento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Campo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Lindo,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atenderá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como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componente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da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Rede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 </a:t>
            </a:r>
            <a:r>
              <a:rPr dirty="0" sz="1050" spc="-10">
                <a:latin typeface="Times New Roman"/>
                <a:cs typeface="Times New Roman"/>
              </a:rPr>
              <a:t>Atençâo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às</a:t>
            </a:r>
            <a:r>
              <a:rPr dirty="0" sz="1050" spc="-30">
                <a:latin typeface="Times New Roman"/>
                <a:cs typeface="Times New Roman"/>
              </a:rPr>
              <a:t> Urgências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Emergências.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97873" y="6956836"/>
            <a:ext cx="326771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Art.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5º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Este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Decreto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entra</a:t>
            </a:r>
            <a:r>
              <a:rPr dirty="0" sz="1050" spc="-40">
                <a:latin typeface="Times New Roman"/>
                <a:cs typeface="Times New Roman"/>
              </a:rPr>
              <a:t> cm </a:t>
            </a:r>
            <a:r>
              <a:rPr dirty="0" sz="1050" spc="-35">
                <a:latin typeface="Times New Roman"/>
                <a:cs typeface="Times New Roman"/>
              </a:rPr>
              <a:t>vigor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na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data</a:t>
            </a:r>
            <a:r>
              <a:rPr dirty="0" sz="1050" spc="-35">
                <a:latin typeface="Times New Roman"/>
                <a:cs typeface="Times New Roman"/>
              </a:rPr>
              <a:t> de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sua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pubhcação.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73290" y="8388984"/>
            <a:ext cx="33083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Lucas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85431" y="8369177"/>
            <a:ext cx="4254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034">
              <a:lnSpc>
                <a:spcPct val="112300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os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Sant </a:t>
            </a:r>
            <a:r>
              <a:rPr dirty="0" sz="1050" spc="-35">
                <a:latin typeface="Times New Roman"/>
                <a:cs typeface="Times New Roman"/>
              </a:rPr>
              <a:t>unicUal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13205" y="7532743"/>
            <a:ext cx="182435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">
                <a:latin typeface="Times New Roman"/>
                <a:cs typeface="Times New Roman"/>
              </a:rPr>
              <a:t>Registra-</a:t>
            </a:r>
            <a:r>
              <a:rPr dirty="0" sz="1050">
                <a:latin typeface="Times New Roman"/>
                <a:cs typeface="Times New Roman"/>
              </a:rPr>
              <a:t>se,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publica-</a:t>
            </a:r>
            <a:r>
              <a:rPr dirty="0" sz="1050">
                <a:latin typeface="Times New Roman"/>
                <a:cs typeface="Times New Roman"/>
              </a:rPr>
              <a:t>se,</a:t>
            </a:r>
            <a:r>
              <a:rPr dirty="0" sz="1050" spc="19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cumpra-se.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2025-07-22T14:10:01Z</dcterms:created>
  <dcterms:modified xsi:type="dcterms:W3CDTF">2025-07-22T14:10:01Z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