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 </a:t>
            </a:r>
            <a:r>
              <a:rPr dirty="0" sz="800" spc="-10">
                <a:latin typeface="Arial MT"/>
                <a:cs typeface="Arial MT"/>
              </a:rPr>
              <a:t>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 </a:t>
            </a:r>
            <a:r>
              <a:rPr dirty="0" sz="800" spc="-10">
                <a:latin typeface="Arial MT"/>
                <a:cs typeface="Arial MT"/>
              </a:rPr>
              <a:t>21/12/2023,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>
                <a:latin typeface="Arial MT"/>
                <a:cs typeface="Arial MT"/>
              </a:rPr>
              <a:t> em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78384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R$63.500,00,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953995" y="1418211"/>
            <a:ext cx="20453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2821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18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dezembro,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126238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spc="-10" b="1">
                <a:latin typeface="Arial"/>
                <a:cs typeface="Arial"/>
              </a:rPr>
              <a:t>SEROPREVI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3440" y="4661283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11.25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2.803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3.1.9.0.11.01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13540" y="4661283"/>
            <a:ext cx="2905760" cy="55880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>
              <a:lnSpc>
                <a:spcPct val="144500"/>
              </a:lnSpc>
              <a:spcBef>
                <a:spcPts val="135"/>
              </a:spcBef>
            </a:pPr>
            <a:r>
              <a:rPr dirty="0" sz="800" b="1">
                <a:latin typeface="Arial"/>
                <a:cs typeface="Arial"/>
              </a:rPr>
              <a:t>Instituto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Previdência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Município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Seropédica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VENCIMENTOS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VANTAGENS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FIXAS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10">
                <a:latin typeface="Arial MT"/>
                <a:cs typeface="Arial MT"/>
              </a:rPr>
              <a:t> CIVIL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511128" y="5072763"/>
            <a:ext cx="4775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63.500,00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532986" y="5072763"/>
            <a:ext cx="16916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RPPS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Fun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4018648" y="5266664"/>
          <a:ext cx="3065145" cy="455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73605"/>
                <a:gridCol w="81534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63.500,00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63.500,00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 marL="4305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63.500,00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845297" y="577583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89600" y="6505196"/>
            <a:ext cx="96837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spc="-10" b="1">
                <a:latin typeface="Arial"/>
                <a:cs typeface="Arial"/>
              </a:rPr>
              <a:t>SEROPREVI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725744" y="613778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94814" y="6137785"/>
            <a:ext cx="60769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R$63.500,00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$63.500,00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494390" y="6904837"/>
          <a:ext cx="6589395" cy="21786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3153410"/>
                <a:gridCol w="1991994"/>
                <a:gridCol w="640079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11.25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Instituto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Previdência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Município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Seropédica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PESSOAL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Fun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3.3.9.0.14.00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Fun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Fun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4.500,00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3.3.9.0.33.00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PASSAGENS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LOCOMOÇÃO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Fun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3.3.9.0.35.00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CONSULTORIA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Fun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Fun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SENTENÇAS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JUDICIAIS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Fun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2240">
                <a:tc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Fun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205104">
                <a:tc gridSpan="3">
                  <a:txBody>
                    <a:bodyPr/>
                    <a:lstStyle/>
                    <a:p>
                      <a:pPr marL="355600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82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63.500,00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8260"/>
                </a:tc>
              </a:tr>
              <a:tr h="171450">
                <a:tc gridSpan="3">
                  <a:txBody>
                    <a:bodyPr/>
                    <a:lstStyle/>
                    <a:p>
                      <a:pPr marL="35560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63.500,00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 gridSpan="3">
                  <a:txBody>
                    <a:bodyPr/>
                    <a:lstStyle/>
                    <a:p>
                      <a:pPr algn="r" marR="499109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63.500,00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17" name="object 17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9" name="object 1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24517" y="1265938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32584" y="1265938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2707345" y="2613647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2622835" y="2027811"/>
            <a:ext cx="21151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18</a:t>
            </a:r>
            <a:r>
              <a:rPr dirty="0" sz="800" spc="409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dezembro,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2025-07-22T13:55:06Z</dcterms:created>
  <dcterms:modified xsi:type="dcterms:W3CDTF">2025-07-22T13:55:06Z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2024-12-18T00:00:00Z</vt:filetime>
  </property>
</Properties>
</file>