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R$583.537,43,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1683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05100"/>
                <a:gridCol w="2423160"/>
                <a:gridCol w="65658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238.258,23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Seroprev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198.050,48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436.308,71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147.228,72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147.228,72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583.537,43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1334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583.537,43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648068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84263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7210045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84263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R$583.537,43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$583.537,43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45168" y="7609814"/>
          <a:ext cx="6744334" cy="2321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2538095"/>
                <a:gridCol w="2589530"/>
                <a:gridCol w="661670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145.368,58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145.368,58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2240">
                <a:tc>
                  <a:txBody>
                    <a:bodyPr/>
                    <a:lstStyle/>
                    <a:p>
                      <a:pPr marL="18034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436.308,71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436.308,71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Cultura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Turismo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581.677,29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842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1.860,14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1.860,14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1.860,14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2018413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454739" y="2161161"/>
            <a:ext cx="534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583.537,43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2584" y="2161161"/>
            <a:ext cx="4540885" cy="347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Anulado</a:t>
            </a:r>
            <a:r>
              <a:rPr dirty="0" sz="800" spc="-25" b="1">
                <a:latin typeface="Arial"/>
                <a:cs typeface="Arial"/>
              </a:rPr>
              <a:t> 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4517" y="23613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370902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22835" y="3123186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2025-07-22T13:47:56Z</dcterms:created>
  <dcterms:modified xsi:type="dcterms:W3CDTF">2025-07-22T13:47:56Z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2024-12-18T00:00:00Z</vt:filetime>
  </property>
</Properties>
</file>