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349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6470" y="358139"/>
            <a:ext cx="2065654" cy="68135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0043" y="173500"/>
            <a:ext cx="979023" cy="95982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7095" cy="8181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2825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DEZEMBRO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13355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4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4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4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RECESSO</a:t>
            </a:r>
            <a:r>
              <a:rPr dirty="0" sz="1200" spc="48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FUNCIONAL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COMEMORAÇÃO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FESTAS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NATAL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FINAL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ANO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2024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OS </a:t>
            </a:r>
            <a:r>
              <a:rPr dirty="0" sz="1200" b="1">
                <a:latin typeface="Times New Roman"/>
                <a:cs typeface="Times New Roman"/>
              </a:rPr>
              <a:t>SERVIDORES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PÚBLICOS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MUNICIPAIS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DÁ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5708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recesso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comemorações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alusivas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festividades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Final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envolve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Natal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Novo 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compreende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janeiro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Executivo Municipal.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 indent="448945">
              <a:lnSpc>
                <a:spcPct val="959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(Unidades </a:t>
            </a:r>
            <a:r>
              <a:rPr dirty="0" sz="1200">
                <a:latin typeface="Times New Roman"/>
                <a:cs typeface="Times New Roman"/>
              </a:rPr>
              <a:t>24hs),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Transportes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 indent="44894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expediente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respectivos </a:t>
            </a:r>
            <a:r>
              <a:rPr dirty="0" sz="1200">
                <a:latin typeface="Times New Roman"/>
                <a:cs typeface="Times New Roman"/>
              </a:rPr>
              <a:t>chefes,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repartições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suspensas.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 indent="448945">
              <a:lnSpc>
                <a:spcPts val="1380"/>
              </a:lnSpc>
              <a:spcBef>
                <a:spcPts val="13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Especialidades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Médicas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(CEMES)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exercerá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normalmente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aplicar-se-</a:t>
            </a:r>
            <a:r>
              <a:rPr dirty="0" sz="1200">
                <a:latin typeface="Times New Roman"/>
                <a:cs typeface="Times New Roman"/>
              </a:rPr>
              <a:t>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1º.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ct val="959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3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Procuradoria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Controladoria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Município,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Governo,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Administração,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Suprimentos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Civil, </a:t>
            </a:r>
            <a:r>
              <a:rPr dirty="0" sz="1200">
                <a:latin typeface="Times New Roman"/>
                <a:cs typeface="Times New Roman"/>
              </a:rPr>
              <a:t>exercerão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internamente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208530" marR="220345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2025-07-22T13:44:18Z</dcterms:created>
  <dcterms:modified xsi:type="dcterms:W3CDTF">2025-07-22T13:44:18Z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2024-12-19T00:00:00Z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2025-07-22T00:00:00Z</vt:filetime>
  </property>
  <property fmtid="{D5CDD505-2E9C-101B-9397-08002B2CF9AE}" pid="5" name="Producer">
    <vt:lpwstr>Microsoft® Word 2013</vt:lpwstr>
  </property>
</Properties>
</file>