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>
                <a:latin typeface="Arial MT"/>
                <a:cs typeface="Arial MT"/>
              </a:rPr>
              <a:t> em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R$3.382.081,77,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953995" y="1418211"/>
            <a:ext cx="20453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2832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4976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5085715"/>
                <a:gridCol w="69913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Procuradoria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Geral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Municipio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SENTENÇAS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JUDICIAIS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Administração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660.000,00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PASEP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Fazenda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1.169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Encargos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INSS,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PASEP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3.2.9.0.21.00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JUROS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SOBRE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CONTRATO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190.000,00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190.000,00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190.000,00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(FUNDEB)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VANT.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FIXAS-MAGISTÉRIO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1.069.000,00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1.069.000,00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1.343.081,77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1.343.081,77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2.412.081,77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Iluminação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COSIP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22643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3.382.081,77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8" name="object 8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45297" y="1254508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725744" y="1616458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4814" y="1616458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R$3.382.081,77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$3.382.081,77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345168" y="2383510"/>
          <a:ext cx="6744334" cy="7545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7569"/>
                <a:gridCol w="3082289"/>
                <a:gridCol w="2003425"/>
                <a:gridCol w="704215"/>
              </a:tblGrid>
              <a:tr h="146685">
                <a:tc>
                  <a:txBody>
                    <a:bodyPr/>
                    <a:lstStyle/>
                    <a:p>
                      <a:pPr marL="18034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Governo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24002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30.039,48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 marL="18034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240029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15.100,00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2051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82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45.139,48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826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Planejamento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Desenvolvimento Sustentável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45.139,48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17.300,00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17.300,00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215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Administração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17.300,00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3.415,85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17.511,11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44.268,37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68.766,45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133.961,78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Fazenda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133.961,78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1.169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Encargos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INSS,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PASEP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4.6.9.0.71.01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Principal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Contratual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PASEP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Arrecadação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6.832,06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6.832,06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2.056,05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7.914,86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10.970,91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80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17.802,97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(FUNDEB)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Transferências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VANT.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FIXAS-MAGISTÉRIO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Transferências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2.300.000,00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308.830,90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308.830,90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34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 Gratuita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137.719,77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137.719,77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125.726,74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253365">
                <a:tc>
                  <a:txBody>
                    <a:bodyPr/>
                    <a:lstStyle/>
                    <a:p>
                      <a:pPr marL="1803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13440" y="2302005"/>
            <a:ext cx="619125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01.09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2.808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313540" y="2302005"/>
            <a:ext cx="2905760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Secretaria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Educação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70157" y="2664208"/>
            <a:ext cx="619125" cy="549275"/>
          </a:xfrm>
          <a:prstGeom prst="rect">
            <a:avLst/>
          </a:prstGeom>
        </p:spPr>
        <p:txBody>
          <a:bodyPr wrap="square" lIns="0" tIns="62229" rIns="0" bIns="0" rtlCol="0" vert="horz">
            <a:spAutoFit/>
          </a:bodyPr>
          <a:lstStyle/>
          <a:p>
            <a:pPr marL="153670">
              <a:lnSpc>
                <a:spcPct val="100000"/>
              </a:lnSpc>
              <a:spcBef>
                <a:spcPts val="489"/>
              </a:spcBef>
            </a:pPr>
            <a:r>
              <a:rPr dirty="0" sz="800" spc="-10">
                <a:latin typeface="Arial MT"/>
                <a:cs typeface="Arial MT"/>
              </a:rPr>
              <a:t>65.276,08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341.002,82</a:t>
            </a:r>
            <a:endParaRPr sz="8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464"/>
              </a:spcBef>
            </a:pPr>
            <a:r>
              <a:rPr dirty="0" sz="800" spc="-10" b="1">
                <a:latin typeface="Arial"/>
                <a:cs typeface="Arial"/>
              </a:rPr>
              <a:t>3.087.553,49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532986" y="2713738"/>
            <a:ext cx="1714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Impostos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Vinculados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Ed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37698" y="2826133"/>
            <a:ext cx="1499235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484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13440" y="316903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01.13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2.825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13540" y="3169033"/>
            <a:ext cx="2763520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Secretaria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Serviços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Públicos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>
                <a:latin typeface="Arial MT"/>
                <a:cs typeface="Arial MT"/>
              </a:rPr>
              <a:t> e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>
                <a:latin typeface="Arial MT"/>
                <a:cs typeface="Arial MT"/>
              </a:rPr>
              <a:t> da </a:t>
            </a:r>
            <a:r>
              <a:rPr dirty="0" sz="800" spc="-10">
                <a:latin typeface="Arial MT"/>
                <a:cs typeface="Arial MT"/>
              </a:rPr>
              <a:t>Secretária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511128" y="3580513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45.994,05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532986" y="3580513"/>
            <a:ext cx="15106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Outros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não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Vinculados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494390" y="3774287"/>
          <a:ext cx="6590030" cy="1521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000"/>
                <a:gridCol w="4950460"/>
                <a:gridCol w="800735"/>
              </a:tblGrid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45.994,05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Comunicação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Eventos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45.994,05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Administração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886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34.330,00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34.330,00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34.330,00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845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3.382.081,77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  <a:tr h="156210">
                <a:tc>
                  <a:txBody>
                    <a:bodyPr/>
                    <a:lstStyle/>
                    <a:p>
                      <a:pPr marL="24257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Artigo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3º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-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69"/>
                        </a:lnSpc>
                        <a:spcBef>
                          <a:spcPts val="26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Revogadas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disposições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em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contrário.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Publique-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se,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afixe-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cumpra-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se.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4" name="object 14" descr=""/>
          <p:cNvSpPr/>
          <p:nvPr/>
        </p:nvSpPr>
        <p:spPr>
          <a:xfrm>
            <a:off x="2707345" y="650957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2622835" y="5923790"/>
            <a:ext cx="21151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30</a:t>
            </a:r>
            <a:r>
              <a:rPr dirty="0" sz="800" spc="409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dezembro,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8" name="object 1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2025-07-22T13:39:33Z</dcterms:created>
  <dcterms:modified xsi:type="dcterms:W3CDTF">2025-07-22T13:39:33Z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2024-12-30T00:00:00Z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2024-12-30T00:00:00Z</vt:filetime>
  </property>
</Properties>
</file>