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510" y="545434"/>
            <a:ext cx="660877" cy="58504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6372" y="9743182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4F57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3326" y="1317881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34522" y="346860"/>
            <a:ext cx="3060700" cy="567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latin typeface="Arial"/>
                <a:cs typeface="Arial"/>
              </a:rPr>
              <a:t>PREFEITURA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30" b="1">
                <a:latin typeface="Arial"/>
                <a:cs typeface="Arial"/>
              </a:rPr>
              <a:t>MUNICIPAL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00" spc="-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0C0C0C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8415" marR="1930400">
              <a:lnSpc>
                <a:spcPct val="122500"/>
              </a:lnSpc>
              <a:spcBef>
                <a:spcPts val="470"/>
              </a:spcBef>
            </a:pP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Rua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Marla</a:t>
            </a:r>
            <a:r>
              <a:rPr dirty="0" sz="80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56346" y="1537270"/>
            <a:ext cx="177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2836</a:t>
            </a:r>
            <a:r>
              <a:rPr dirty="0" sz="80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3</a:t>
            </a:r>
            <a:r>
              <a:rPr dirty="0" sz="800" spc="33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5">
                <a:solidFill>
                  <a:srgbClr val="525252"/>
                </a:solidFill>
                <a:latin typeface="Arial MT"/>
                <a:cs typeface="Arial MT"/>
              </a:rPr>
              <a:t>janeiro,</a:t>
            </a:r>
            <a:r>
              <a:rPr dirty="0" sz="80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0122" y="1969962"/>
            <a:ext cx="281876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Abre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crédito</a:t>
            </a:r>
            <a:r>
              <a:rPr dirty="0" sz="800" spc="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no</a:t>
            </a:r>
            <a:r>
              <a:rPr dirty="0" sz="800" spc="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valor</a:t>
            </a:r>
            <a:r>
              <a:rPr dirty="0" sz="80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lolal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R$0.500.275.49.</a:t>
            </a:r>
            <a:r>
              <a:rPr dirty="0" sz="80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E7E7E"/>
                </a:solidFill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oulras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providéncias.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3296" y="2710415"/>
            <a:ext cx="6257925" cy="942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2500"/>
              </a:lnSpc>
              <a:spcBef>
                <a:spcPts val="100"/>
              </a:spcBef>
            </a:pPr>
            <a:r>
              <a:rPr dirty="0" sz="800" spc="-50">
                <a:solidFill>
                  <a:srgbClr val="575757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PREFEITO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MUNICIPAL,</a:t>
            </a:r>
            <a:r>
              <a:rPr dirty="0" sz="800" spc="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no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atribuições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legais,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constitucionais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46464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lhe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confere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B7B7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7B7B7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art.</a:t>
            </a:r>
            <a:r>
              <a:rPr dirty="0" sz="800" spc="-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28282"/>
                </a:solidFill>
                <a:latin typeface="Arial MT"/>
                <a:cs typeface="Arial MT"/>
              </a:rPr>
              <a:t>8º</a:t>
            </a:r>
            <a:r>
              <a:rPr dirty="0" sz="800" spc="150">
                <a:solidFill>
                  <a:srgbClr val="82828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76767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859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10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dezembro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dc</a:t>
            </a:r>
            <a:r>
              <a:rPr dirty="0" sz="80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2024</a:t>
            </a:r>
            <a:r>
              <a:rPr dirty="0" sz="80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puhlicada</a:t>
            </a:r>
            <a:r>
              <a:rPr dirty="0" sz="80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na</a:t>
            </a:r>
            <a:r>
              <a:rPr dirty="0" sz="8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06060"/>
                </a:solidFill>
                <a:latin typeface="Arial MT"/>
                <a:cs typeface="Arial MT"/>
              </a:rPr>
              <a:t>edição</a:t>
            </a:r>
            <a:r>
              <a:rPr dirty="0" sz="800" spc="1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extra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II</a:t>
            </a:r>
            <a:r>
              <a:rPr dirty="0" sz="8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n*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464646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0">
                <a:solidFill>
                  <a:srgbClr val="464646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solidFill>
                  <a:srgbClr val="242424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D5D5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solidFill>
                  <a:srgbClr val="5D5D5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D4D4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5">
                <a:solidFill>
                  <a:srgbClr val="4D4D4D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14141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414141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84848"/>
                </a:solidFill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</a:pP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Fica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aberto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seguintes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7613" y="4372860"/>
            <a:ext cx="260604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3F48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80">
                <a:uFill>
                  <a:solidFill>
                    <a:srgbClr val="3F48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F48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3F48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50" spc="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10" b="1">
                <a:solidFill>
                  <a:srgbClr val="080808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5123" y="9194696"/>
            <a:ext cx="587375" cy="52260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01.18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2.836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265"/>
              </a:spcBef>
            </a:pP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47203" y="9194696"/>
            <a:ext cx="2807970" cy="52260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Segurança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Ordem</a:t>
            </a:r>
            <a:r>
              <a:rPr dirty="0" sz="800" spc="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Pública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27499"/>
              </a:lnSpc>
              <a:spcBef>
                <a:spcPts val="120"/>
              </a:spcBef>
            </a:pP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Manutenção</a:t>
            </a:r>
            <a:r>
              <a:rPr dirty="0" sz="80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Operacionalizacào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das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Unidades</a:t>
            </a:r>
            <a:r>
              <a:rPr dirty="0" sz="800" spc="1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SERVIÇOS</a:t>
            </a:r>
            <a:r>
              <a:rPr dirty="0" sz="80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TERCEIROS</a:t>
            </a:r>
            <a:r>
              <a:rPr dirty="0" sz="80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PESSOA</a:t>
            </a:r>
            <a:r>
              <a:rPr dirty="0" sz="800" spc="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JURIDICA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59118" y="4765168"/>
          <a:ext cx="6364605" cy="44665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459355"/>
                <a:gridCol w="2448560"/>
                <a:gridCol w="678814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OESPESAS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518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Impusto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6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5184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sz="800" spc="-3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15,083,83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15.083.83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ts val="915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15.083,83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01.05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9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800" spc="9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0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Sustentável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2.799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0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211195" algn="l"/>
                        </a:tabLst>
                      </a:pPr>
                      <a:r>
                        <a:rPr dirty="0" baseline="6944" sz="1200" spc="-44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6944" sz="1200" spc="-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6944" sz="1200" spc="6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6944" sz="12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16.251,66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16.251.66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  <a:tc gridSpan="2">
                  <a:txBody>
                    <a:bodyPr/>
                    <a:lstStyle/>
                    <a:p>
                      <a:pPr marL="27355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Fazenda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1G.251,66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211195" algn="l"/>
                        </a:tabLst>
                      </a:pPr>
                      <a:r>
                        <a:rPr dirty="0" baseline="6944" sz="1200" spc="-3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944" sz="1200" spc="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baseline="6944" sz="1200" spc="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944" sz="1200" spc="-22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5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944" sz="1200" spc="89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44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944" sz="1200" spc="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6944" sz="12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Rovaltías</a:t>
                      </a:r>
                      <a:r>
                        <a:rPr dirty="0" sz="800" spc="-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991.000,00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7335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  <a:tabLst>
                          <a:tab pos="3211195" algn="l"/>
                        </a:tabLst>
                      </a:pP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944" sz="12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944" sz="120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1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nãu</a:t>
                      </a:r>
                      <a:r>
                        <a:rPr dirty="0" baseline="-6944" sz="1200" spc="-37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-6944" sz="1200" spc="7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44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-6944" sz="1200" spc="-1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6944" sz="12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102.000.00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9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1.093.000,00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Servlços</a:t>
                      </a:r>
                      <a:r>
                        <a:rPr dirty="0" sz="800" spc="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2.825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1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208020" algn="l"/>
                        </a:tabLst>
                      </a:pPr>
                      <a:r>
                        <a:rPr dirty="0" baseline="6944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944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baseline="6944" sz="1200" spc="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6944" sz="1200" spc="-5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944" sz="1200" spc="2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944" sz="1200" spc="-44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944" sz="1200" spc="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6944" sz="12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6.000.000,00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211195" algn="l"/>
                        </a:tabLst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0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SPE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SAS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6944" sz="12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-6944" sz="12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3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-6944" sz="1200" spc="-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1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nào</a:t>
                      </a:r>
                      <a:r>
                        <a:rPr dirty="0" baseline="-6944" sz="1200" spc="-37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6944" sz="1200" spc="-1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-6944" sz="12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7.000.000,00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2405">
                        <a:lnSpc>
                          <a:spcPts val="915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924709" y="9724896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25">
                <a:solidFill>
                  <a:srgbClr val="414141"/>
                </a:solidFill>
                <a:latin typeface="Arial MT"/>
                <a:cs typeface="Arial MT"/>
              </a:rPr>
              <a:t>Servaux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56230" y="9572539"/>
            <a:ext cx="770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Royalties</a:t>
            </a:r>
            <a:r>
              <a:rPr dirty="0" sz="800" spc="-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Uniâo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14817" y="9572539"/>
            <a:ext cx="5080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875.940.00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59827" y="9724896"/>
            <a:ext cx="4819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solidFill>
                  <a:srgbClr val="4B4B4B"/>
                </a:solidFill>
                <a:latin typeface="Arial MT"/>
                <a:cs typeface="Arial MT"/>
              </a:rPr>
              <a:t>Pajina</a:t>
            </a:r>
            <a:r>
              <a:rPr dirty="0" sz="8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5D5D5D"/>
                </a:solidFill>
                <a:latin typeface="Arial MT"/>
                <a:cs typeface="Arial MT"/>
              </a:rPr>
              <a:t>1</a:t>
            </a:r>
            <a:r>
              <a:rPr dirty="0" sz="800" spc="-7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5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727272"/>
                </a:solidFill>
                <a:latin typeface="Arial MT"/>
                <a:cs typeface="Arial MT"/>
              </a:rPr>
              <a:t>3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2102" y="539340"/>
            <a:ext cx="657831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65964" y="9749277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9141">
            <a:solidFill>
              <a:srgbClr val="4B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6827" y="1317881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9141">
            <a:solidFill>
              <a:srgbClr val="3F4B4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84607" y="9796507"/>
            <a:ext cx="258869" cy="5789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19951" y="9796507"/>
            <a:ext cx="447691" cy="7313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24940" y="398916"/>
            <a:ext cx="3060700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33575" indent="-3175">
              <a:lnSpc>
                <a:spcPct val="112900"/>
              </a:lnSpc>
              <a:spcBef>
                <a:spcPts val="540"/>
              </a:spcBef>
            </a:pP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070707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7579" y="2094533"/>
            <a:ext cx="2599690" cy="37147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850" spc="-20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15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444B4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29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81818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91150" y="2480171"/>
          <a:ext cx="6360795" cy="955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3054985"/>
                <a:gridCol w="1857375"/>
                <a:gridCol w="67691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01.18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940"/>
                        </a:lnSpc>
                      </a:pPr>
                      <a:r>
                        <a:rPr dirty="0" sz="8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8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Ordem 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Pública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2.B36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Manutensão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Operacionalizacào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980"/>
                        </a:lnSpc>
                        <a:spcBef>
                          <a:spcPts val="80"/>
                        </a:spcBef>
                      </a:pPr>
                      <a:r>
                        <a:rPr dirty="0" sz="8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8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90500">
                <a:tc gridSpan="3">
                  <a:txBody>
                    <a:bodyPr/>
                    <a:lstStyle/>
                    <a:p>
                      <a:pPr marL="34385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1.275.940,00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</a:tr>
              <a:tr h="167005">
                <a:tc gridSpan="3">
                  <a:txBody>
                    <a:bodyPr/>
                    <a:lstStyle/>
                    <a:p>
                      <a:pPr marL="3441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Unldade</a:t>
                      </a:r>
                      <a:r>
                        <a:rPr dirty="0" sz="850" spc="1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1.275.940,00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7795">
                <a:tc gridSpan="3">
                  <a:txBody>
                    <a:bodyPr/>
                    <a:lstStyle/>
                    <a:p>
                      <a:pPr algn="r" marR="418465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3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9.500.275,49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937660" y="3490224"/>
            <a:ext cx="577659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61645" marR="5080" indent="-449580">
              <a:lnSpc>
                <a:spcPts val="1010"/>
              </a:lnSpc>
              <a:spcBef>
                <a:spcPts val="140"/>
              </a:spcBef>
            </a:pPr>
            <a:r>
              <a:rPr dirty="0" sz="850" spc="-45">
                <a:solidFill>
                  <a:srgbClr val="1D1D1D"/>
                </a:solidFill>
                <a:latin typeface="Arial MT"/>
                <a:cs typeface="Arial MT"/>
              </a:rPr>
              <a:t>Artigo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2º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50" spc="-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4F4F4F"/>
                </a:solidFill>
                <a:latin typeface="Arial MT"/>
                <a:cs typeface="Arial MT"/>
              </a:rPr>
              <a:t>As</a:t>
            </a:r>
            <a:r>
              <a:rPr dirty="0" sz="850" spc="-1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despesas</a:t>
            </a:r>
            <a:r>
              <a:rPr dirty="0" sz="85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8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595959"/>
                </a:solidFill>
                <a:latin typeface="Arial MT"/>
                <a:cs typeface="Arial MT"/>
              </a:rPr>
              <a:t>da</a:t>
            </a:r>
            <a:r>
              <a:rPr dirty="0" sz="85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abertura</a:t>
            </a:r>
            <a:r>
              <a:rPr dirty="0" sz="8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626262"/>
                </a:solidFill>
                <a:latin typeface="Arial MT"/>
                <a:cs typeface="Arial MT"/>
              </a:rPr>
              <a:t>do</a:t>
            </a:r>
            <a:r>
              <a:rPr dirty="0" sz="85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Arial MT"/>
                <a:cs typeface="Arial MT"/>
              </a:rPr>
              <a:t>presente</a:t>
            </a:r>
            <a:r>
              <a:rPr dirty="0" sz="850" spc="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Arial MT"/>
                <a:cs typeface="Arial MT"/>
              </a:rPr>
              <a:t>crédito</a:t>
            </a:r>
            <a:r>
              <a:rPr dirty="0" sz="8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suplementar,</a:t>
            </a:r>
            <a:r>
              <a:rPr dirty="0" sz="850" spc="8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F2F2F"/>
                </a:solidFill>
                <a:latin typeface="Arial MT"/>
                <a:cs typeface="Arial MT"/>
              </a:rPr>
              <a:t>serão</a:t>
            </a:r>
            <a:r>
              <a:rPr dirty="0" sz="85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Arial MT"/>
                <a:cs typeface="Arial MT"/>
              </a:rPr>
              <a:t>cobertas</a:t>
            </a:r>
            <a:r>
              <a:rPr dirty="0" sz="8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545454"/>
                </a:solidFill>
                <a:latin typeface="Arial MT"/>
                <a:cs typeface="Arial MT"/>
              </a:rPr>
              <a:t>com</a:t>
            </a:r>
            <a:r>
              <a:rPr dirty="0" sz="85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D3D3D"/>
                </a:solidFill>
                <a:latin typeface="Arial MT"/>
                <a:cs typeface="Arial MT"/>
              </a:rPr>
              <a:t>recursos</a:t>
            </a:r>
            <a:r>
              <a:rPr dirty="0" sz="8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5E5E5E"/>
                </a:solidFill>
                <a:latin typeface="Arial MT"/>
                <a:cs typeface="Arial MT"/>
              </a:rPr>
              <a:t>que</a:t>
            </a:r>
            <a:r>
              <a:rPr dirty="0" sz="850" spc="1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trata</a:t>
            </a:r>
            <a:r>
              <a:rPr dirty="0" sz="8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5E5E5E"/>
                </a:solidFill>
                <a:latin typeface="Arial MT"/>
                <a:cs typeface="Arial MT"/>
              </a:rPr>
              <a:t>o</a:t>
            </a:r>
            <a:r>
              <a:rPr dirty="0" sz="850" spc="1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Artigo </a:t>
            </a:r>
            <a:r>
              <a:rPr dirty="0" sz="850" spc="-80">
                <a:solidFill>
                  <a:srgbClr val="3B3B3B"/>
                </a:solidFill>
                <a:latin typeface="Arial MT"/>
                <a:cs typeface="Arial MT"/>
              </a:rPr>
              <a:t>43</a:t>
            </a:r>
            <a:r>
              <a:rPr dirty="0" sz="85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Arial MT"/>
                <a:cs typeface="Arial MT"/>
              </a:rPr>
              <a:t>parágrafo</a:t>
            </a:r>
            <a:r>
              <a:rPr dirty="0" sz="85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707070"/>
                </a:solidFill>
                <a:latin typeface="Arial MT"/>
                <a:cs typeface="Arial MT"/>
              </a:rPr>
              <a:t>1º</a:t>
            </a:r>
            <a:r>
              <a:rPr dirty="0" sz="85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666666"/>
                </a:solidFill>
                <a:latin typeface="Arial MT"/>
                <a:cs typeface="Arial MT"/>
              </a:rPr>
              <a:t>Lei</a:t>
            </a:r>
            <a:r>
              <a:rPr dirty="0" sz="850" spc="-2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14141"/>
                </a:solidFill>
                <a:latin typeface="Arial MT"/>
                <a:cs typeface="Arial MT"/>
              </a:rPr>
              <a:t>Federal</a:t>
            </a:r>
            <a:r>
              <a:rPr dirty="0" sz="8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D4D4D"/>
                </a:solidFill>
                <a:latin typeface="Arial MT"/>
                <a:cs typeface="Arial MT"/>
              </a:rPr>
              <a:t>N”</a:t>
            </a:r>
            <a:r>
              <a:rPr dirty="0" sz="85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44444"/>
                </a:solidFill>
                <a:latin typeface="Arial MT"/>
                <a:cs typeface="Arial MT"/>
              </a:rPr>
              <a:t>4.320/64,</a:t>
            </a:r>
            <a:r>
              <a:rPr dirty="0" sz="8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Inciso</a:t>
            </a: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83232" y="3839121"/>
            <a:ext cx="159575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solidFill>
                  <a:srgbClr val="2F2F2F"/>
                </a:solidFill>
                <a:latin typeface="Arial MT"/>
                <a:cs typeface="Arial MT"/>
              </a:rPr>
              <a:t>Inciso:</a:t>
            </a:r>
            <a:r>
              <a:rPr dirty="0" sz="850" spc="3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43434"/>
                </a:solidFill>
                <a:latin typeface="Arial MT"/>
                <a:cs typeface="Arial MT"/>
              </a:rPr>
              <a:t>ll</a:t>
            </a:r>
            <a:r>
              <a:rPr dirty="0" sz="85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B6B6B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F3F3F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83838"/>
                </a:solidFill>
                <a:latin typeface="Arial MT"/>
                <a:cs typeface="Arial MT"/>
              </a:rPr>
              <a:t>Arrecadação: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F1F1F"/>
                </a:solidFill>
                <a:latin typeface="Arial MT"/>
                <a:cs typeface="Arial MT"/>
              </a:rPr>
              <a:t>III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9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85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Anulação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90624" y="4170267"/>
            <a:ext cx="2606040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10">
                <a:uFill>
                  <a:solidFill>
                    <a:srgbClr val="4B57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25">
                <a:uFill>
                  <a:solidFill>
                    <a:srgbClr val="4B57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4B5757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4B5757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0F0F0F"/>
                </a:solidFill>
                <a:latin typeface="Arial"/>
                <a:cs typeface="Arial"/>
              </a:rPr>
              <a:t>PREFEITURA</a:t>
            </a:r>
            <a:r>
              <a:rPr dirty="0" sz="950" spc="4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0C0C0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75627" y="3836072"/>
            <a:ext cx="72580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R$9.500.275,49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$9.500.275,49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594141" y="4570499"/>
          <a:ext cx="6364605" cy="429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973070"/>
                <a:gridCol w="1938019"/>
                <a:gridCol w="674370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Municipio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1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Operacionalizacào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10"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3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36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Municipal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10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OoeracionalizaCão</a:t>
                      </a:r>
                      <a:r>
                        <a:rPr dirty="0" sz="85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80"/>
                        </a:spcBef>
                        <a:tabLst>
                          <a:tab pos="3212465" algn="l"/>
                        </a:tabLst>
                      </a:pPr>
                      <a:r>
                        <a:rPr dirty="0" sz="850" spc="-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15.083.83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15.083,83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572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Planejamento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Desenvolvimento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Sustentável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15.083,83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462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2.799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6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50" spc="-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ODeracionalizacâo</a:t>
                      </a:r>
                      <a:r>
                        <a:rPr dirty="0" sz="85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3.3.9.0.39.0S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12465" algn="l"/>
                        </a:tabLst>
                      </a:pP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6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8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7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baseline="3267" sz="1275" spc="37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6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267" sz="1275" spc="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267" sz="1275" spc="44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267" sz="1275" spc="7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16.251,66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5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16.251,66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327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01.13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699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-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Públicos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16.251,66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2.825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215640" algn="l"/>
                        </a:tabLst>
                      </a:pPr>
                      <a:r>
                        <a:rPr dirty="0" sz="850" spc="-11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DEI\MAIS</a:t>
                      </a:r>
                      <a:r>
                        <a:rPr dirty="0" sz="850" spc="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14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850" spc="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5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7.000.000.00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7.000.000,00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322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01.90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1275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3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Resarva</a:t>
                      </a:r>
                      <a:r>
                        <a:rPr dirty="0" sz="850" spc="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Contig0ncia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7.000.000,00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Contioência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9.9.9.9.99.99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15005" algn="l"/>
                        </a:tabLst>
                      </a:pPr>
                      <a:r>
                        <a:rPr dirty="0" baseline="3267" sz="1275" spc="-89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baseline="3267" sz="1275" spc="2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60707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7">
                          <a:solidFill>
                            <a:srgbClr val="60707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CONTINGÊNCIA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lmpos:o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2.3õ8.940.00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2.368.940,00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2.368.940,00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231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08305">
                        <a:lnSpc>
                          <a:spcPts val="750"/>
                        </a:lnSpc>
                        <a:spcBef>
                          <a:spcPts val="125"/>
                        </a:spcBef>
                      </a:pPr>
                      <a:r>
                        <a:rPr dirty="0" sz="700" spc="5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00" spc="1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8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00" spc="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75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9.500.275,49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554" y="1310263"/>
            <a:ext cx="6435178" cy="3047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102" y="527152"/>
            <a:ext cx="654786" cy="59114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44645" y="9743182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9141">
            <a:solidFill>
              <a:srgbClr val="4B57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31829" y="2695181"/>
            <a:ext cx="1885314" cy="0"/>
          </a:xfrm>
          <a:custGeom>
            <a:avLst/>
            <a:gdLst/>
            <a:ahLst/>
            <a:cxnLst/>
            <a:rect l="l" t="t" r="r" b="b"/>
            <a:pathLst>
              <a:path w="1885314" h="0">
                <a:moveTo>
                  <a:pt x="0" y="0"/>
                </a:moveTo>
                <a:lnTo>
                  <a:pt x="1885176" y="0"/>
                </a:lnTo>
              </a:path>
            </a:pathLst>
          </a:custGeom>
          <a:ln w="9141">
            <a:solidFill>
              <a:srgbClr val="5457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21525" y="389773"/>
            <a:ext cx="3056890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PREFEITURA</a:t>
            </a:r>
            <a:r>
              <a:rPr dirty="0" sz="1150" spc="18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1150" spc="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B2B2B"/>
                </a:solidFill>
                <a:latin typeface="Arial MT"/>
                <a:cs typeface="Arial MT"/>
              </a:rPr>
              <a:t>DE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2939">
              <a:lnSpc>
                <a:spcPct val="112900"/>
              </a:lnSpc>
              <a:spcBef>
                <a:spcPts val="490"/>
              </a:spcBef>
            </a:pP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Rua</a:t>
            </a:r>
            <a:r>
              <a:rPr dirty="0" sz="8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Arial MT"/>
                <a:cs typeface="Arial MT"/>
              </a:rPr>
              <a:t>Maria</a:t>
            </a:r>
            <a:r>
              <a:rPr dirty="0" sz="8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Lourenço,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80808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Fazenda</a:t>
            </a:r>
            <a:r>
              <a:rPr dirty="0" sz="85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09729" y="1400403"/>
            <a:ext cx="4508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Artigo</a:t>
            </a:r>
            <a:r>
              <a:rPr dirty="0" sz="7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3º</a:t>
            </a:r>
            <a:r>
              <a:rPr dirty="0" sz="75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89893" y="1400403"/>
            <a:ext cx="33261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Revogadas</a:t>
            </a:r>
            <a:r>
              <a:rPr dirty="0" sz="750" spc="9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B6B6B"/>
                </a:solidFill>
                <a:latin typeface="Arial MT"/>
                <a:cs typeface="Arial MT"/>
              </a:rPr>
              <a:t>as</a:t>
            </a:r>
            <a:r>
              <a:rPr dirty="0" sz="750" spc="4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disposições</a:t>
            </a:r>
            <a:r>
              <a:rPr dirty="0" sz="750" spc="114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em</a:t>
            </a:r>
            <a:r>
              <a:rPr dirty="0" sz="750" spc="8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contrário.</a:t>
            </a:r>
            <a:r>
              <a:rPr dirty="0" sz="750" spc="1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Puhlique-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se,</a:t>
            </a:r>
            <a:r>
              <a:rPr dirty="0" sz="750" spc="1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afixe-se</a:t>
            </a:r>
            <a:r>
              <a:rPr dirty="0" sz="750" spc="10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E7E7E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rumpra-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35383" y="2143902"/>
            <a:ext cx="18427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Gabinete</a:t>
            </a:r>
            <a:r>
              <a:rPr dirty="0" sz="750" spc="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do</a:t>
            </a:r>
            <a:r>
              <a:rPr dirty="0" sz="7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Prefeito,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3</a:t>
            </a:r>
            <a:r>
              <a:rPr dirty="0" sz="750" spc="45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750" spc="2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janeiro,</a:t>
            </a:r>
            <a:r>
              <a:rPr dirty="0" sz="750" spc="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84848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944122" y="9753335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464646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6523" y="9743940"/>
            <a:ext cx="48133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>
                <a:solidFill>
                  <a:srgbClr val="363636"/>
                </a:solidFill>
                <a:latin typeface="Arial MT"/>
                <a:cs typeface="Arial MT"/>
              </a:rPr>
              <a:t>Página</a:t>
            </a:r>
            <a:r>
              <a:rPr dirty="0" sz="6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650" spc="-90">
                <a:solidFill>
                  <a:srgbClr val="676767"/>
                </a:solidFill>
                <a:latin typeface="Arial MT"/>
                <a:cs typeface="Arial MT"/>
              </a:rPr>
              <a:t>3</a:t>
            </a:r>
            <a:r>
              <a:rPr dirty="0" sz="65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650" spc="-45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6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650" spc="-50">
                <a:solidFill>
                  <a:srgbClr val="595959"/>
                </a:solidFill>
                <a:latin typeface="Arial MT"/>
                <a:cs typeface="Arial MT"/>
              </a:rPr>
              <a:t>3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2025-07-22T13:30:30Z</dcterms:created>
  <dcterms:modified xsi:type="dcterms:W3CDTF">2025-07-22T13:30:30Z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