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966975" y="415537"/>
            <a:ext cx="2568575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5903" y="229533"/>
            <a:ext cx="944140" cy="85766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33737" y="452276"/>
            <a:ext cx="1803908" cy="603855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67816" y="1403090"/>
            <a:ext cx="5429250" cy="57169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LEI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Nº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880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14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JANEIRO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2025</a:t>
            </a:r>
            <a:endParaRPr sz="1100">
              <a:latin typeface="Arial"/>
              <a:cs typeface="Arial"/>
            </a:endParaRPr>
          </a:p>
          <a:p>
            <a:pPr algn="just" marL="2710180" marR="5080">
              <a:lnSpc>
                <a:spcPct val="103499"/>
              </a:lnSpc>
              <a:spcBef>
                <a:spcPts val="790"/>
              </a:spcBef>
            </a:pPr>
            <a:r>
              <a:rPr dirty="0" sz="1100" b="1">
                <a:latin typeface="Arial"/>
                <a:cs typeface="Arial"/>
              </a:rPr>
              <a:t>INSTITUI</a:t>
            </a:r>
            <a:r>
              <a:rPr dirty="0" sz="1100" spc="110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A</a:t>
            </a:r>
            <a:r>
              <a:rPr dirty="0" sz="1100" spc="459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SEMANA</a:t>
            </a:r>
            <a:r>
              <a:rPr dirty="0" sz="1100" spc="49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49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DA </a:t>
            </a:r>
            <a:r>
              <a:rPr dirty="0" sz="1100" b="1">
                <a:latin typeface="Arial"/>
                <a:cs typeface="Arial"/>
              </a:rPr>
              <a:t>CONSCIENTIZAÇÃO DAS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DOENÇAS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DA </a:t>
            </a:r>
            <a:r>
              <a:rPr dirty="0" sz="1100" b="1">
                <a:latin typeface="Arial"/>
                <a:cs typeface="Arial"/>
              </a:rPr>
              <a:t>TIREOIDE,</a:t>
            </a:r>
            <a:r>
              <a:rPr dirty="0" sz="1100" spc="200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A</a:t>
            </a:r>
            <a:r>
              <a:rPr dirty="0" sz="1100" spc="180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SER</a:t>
            </a:r>
            <a:r>
              <a:rPr dirty="0" sz="1100" spc="19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CELEBRADA</a:t>
            </a:r>
            <a:r>
              <a:rPr dirty="0" sz="1100" spc="185" b="1">
                <a:latin typeface="Arial"/>
                <a:cs typeface="Arial"/>
              </a:rPr>
              <a:t>  </a:t>
            </a:r>
            <a:r>
              <a:rPr dirty="0" sz="1100" spc="-25" b="1">
                <a:latin typeface="Arial"/>
                <a:cs typeface="Arial"/>
              </a:rPr>
              <a:t>NA </a:t>
            </a:r>
            <a:r>
              <a:rPr dirty="0" sz="1100" b="1">
                <a:latin typeface="Arial"/>
                <a:cs typeface="Arial"/>
              </a:rPr>
              <a:t>SEMANA</a:t>
            </a:r>
            <a:r>
              <a:rPr dirty="0" sz="1100" spc="114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1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DIA</a:t>
            </a:r>
            <a:r>
              <a:rPr dirty="0" sz="1100" spc="114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19</a:t>
            </a:r>
            <a:r>
              <a:rPr dirty="0" sz="1100" spc="1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</a:t>
            </a:r>
            <a:r>
              <a:rPr dirty="0" sz="1100" spc="114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25</a:t>
            </a:r>
            <a:r>
              <a:rPr dirty="0" sz="1100" spc="1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MAIO</a:t>
            </a:r>
            <a:r>
              <a:rPr dirty="0" sz="1100" spc="13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NO </a:t>
            </a:r>
            <a:r>
              <a:rPr dirty="0" sz="1100" b="1">
                <a:latin typeface="Arial"/>
                <a:cs typeface="Arial"/>
              </a:rPr>
              <a:t>MUNICÍPIO</a:t>
            </a:r>
            <a:r>
              <a:rPr dirty="0" sz="1100" spc="21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21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SEROPÉDICA</a:t>
            </a:r>
            <a:r>
              <a:rPr dirty="0" sz="1100" spc="200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E</a:t>
            </a:r>
            <a:r>
              <a:rPr dirty="0" sz="1100" spc="215" b="1">
                <a:latin typeface="Arial"/>
                <a:cs typeface="Arial"/>
              </a:rPr>
              <a:t>  </a:t>
            </a:r>
            <a:r>
              <a:rPr dirty="0" sz="1100" spc="-25" b="1">
                <a:latin typeface="Arial"/>
                <a:cs typeface="Arial"/>
              </a:rPr>
              <a:t>DÁ </a:t>
            </a:r>
            <a:r>
              <a:rPr dirty="0" sz="1100" b="1">
                <a:latin typeface="Arial"/>
                <a:cs typeface="Arial"/>
              </a:rPr>
              <a:t>OUTRAS</a:t>
            </a:r>
            <a:r>
              <a:rPr dirty="0" sz="1100" spc="-7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PROVIDÊNCIAS.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0"/>
              </a:spcBef>
            </a:pPr>
            <a:endParaRPr sz="1100">
              <a:latin typeface="Arial"/>
              <a:cs typeface="Arial"/>
            </a:endParaRPr>
          </a:p>
          <a:p>
            <a:pPr algn="just" marL="12700" marR="6985">
              <a:lnSpc>
                <a:spcPct val="96100"/>
              </a:lnSpc>
            </a:pPr>
            <a:r>
              <a:rPr dirty="0" sz="1100" b="1">
                <a:latin typeface="Arial"/>
                <a:cs typeface="Arial"/>
              </a:rPr>
              <a:t>LUCAS</a:t>
            </a:r>
            <a:r>
              <a:rPr dirty="0" sz="1100" spc="3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3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3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SANTOS,</a:t>
            </a:r>
            <a:r>
              <a:rPr dirty="0" sz="1100" spc="38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Prefeito</a:t>
            </a:r>
            <a:r>
              <a:rPr dirty="0" sz="1100" spc="3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3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4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Seropédica,</a:t>
            </a:r>
            <a:r>
              <a:rPr dirty="0" sz="1100" spc="3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4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uso</a:t>
            </a:r>
            <a:r>
              <a:rPr dirty="0" sz="1100" spc="38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das </a:t>
            </a:r>
            <a:r>
              <a:rPr dirty="0" sz="1100">
                <a:latin typeface="Arial MT"/>
                <a:cs typeface="Arial MT"/>
              </a:rPr>
              <a:t>atribuições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legais</a:t>
            </a:r>
            <a:r>
              <a:rPr dirty="0" sz="1100" spc="1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lhe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confere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Artigo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74,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inciso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Ida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Orgânica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nº </a:t>
            </a:r>
            <a:r>
              <a:rPr dirty="0" sz="1100">
                <a:latin typeface="Arial MT"/>
                <a:cs typeface="Arial MT"/>
              </a:rPr>
              <a:t>01/1997,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faço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saber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Câmara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1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aprovou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eu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sanciono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promulgo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a </a:t>
            </a:r>
            <a:r>
              <a:rPr dirty="0" sz="1100">
                <a:latin typeface="Arial MT"/>
                <a:cs typeface="Arial MT"/>
              </a:rPr>
              <a:t>seguinte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Lei: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1100">
              <a:latin typeface="Arial MT"/>
              <a:cs typeface="Arial MT"/>
            </a:endParaRPr>
          </a:p>
          <a:p>
            <a:pPr algn="just" marL="12700" marR="6985">
              <a:lnSpc>
                <a:spcPct val="143600"/>
              </a:lnSpc>
            </a:pPr>
            <a:r>
              <a:rPr dirty="0" sz="1100" b="1">
                <a:latin typeface="Arial"/>
                <a:cs typeface="Arial"/>
              </a:rPr>
              <a:t>Art.</a:t>
            </a:r>
            <a:r>
              <a:rPr dirty="0" sz="1100" spc="3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1º</a:t>
            </a:r>
            <a:r>
              <a:rPr dirty="0" sz="1100" spc="31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Fica</a:t>
            </a:r>
            <a:r>
              <a:rPr dirty="0" sz="1100" spc="3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instituído</a:t>
            </a:r>
            <a:r>
              <a:rPr dirty="0" sz="1100" spc="3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3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Semana</a:t>
            </a:r>
            <a:r>
              <a:rPr dirty="0" sz="1100" spc="3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3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Conscientização</a:t>
            </a:r>
            <a:r>
              <a:rPr dirty="0" sz="1100" spc="3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das</a:t>
            </a:r>
            <a:r>
              <a:rPr dirty="0" sz="1100" spc="3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Doenças</a:t>
            </a:r>
            <a:r>
              <a:rPr dirty="0" sz="1100" spc="31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da </a:t>
            </a:r>
            <a:r>
              <a:rPr dirty="0" sz="1100">
                <a:latin typeface="Arial MT"/>
                <a:cs typeface="Arial MT"/>
              </a:rPr>
              <a:t>Tireoide,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celebrada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</a:t>
            </a:r>
            <a:r>
              <a:rPr dirty="0" sz="1100" spc="1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semana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entre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dia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19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25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maio,</a:t>
            </a:r>
            <a:r>
              <a:rPr dirty="0" sz="1100" spc="1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Município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 </a:t>
            </a:r>
            <a:r>
              <a:rPr dirty="0" sz="1100" spc="-10">
                <a:latin typeface="Arial MT"/>
                <a:cs typeface="Arial MT"/>
              </a:rPr>
              <a:t>Seropédica.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1100">
              <a:latin typeface="Arial MT"/>
              <a:cs typeface="Arial MT"/>
            </a:endParaRPr>
          </a:p>
          <a:p>
            <a:pPr algn="just" marL="12700" marR="7620">
              <a:lnSpc>
                <a:spcPts val="1270"/>
              </a:lnSpc>
              <a:spcBef>
                <a:spcPts val="5"/>
              </a:spcBef>
            </a:pPr>
            <a:r>
              <a:rPr dirty="0" sz="1100" b="1">
                <a:latin typeface="Arial"/>
                <a:cs typeface="Arial"/>
              </a:rPr>
              <a:t>Art.</a:t>
            </a:r>
            <a:r>
              <a:rPr dirty="0" sz="1100" spc="3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2º</a:t>
            </a:r>
            <a:r>
              <a:rPr dirty="0" sz="1100" spc="33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Os</a:t>
            </a:r>
            <a:r>
              <a:rPr dirty="0" sz="1100" spc="3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objetivos</a:t>
            </a:r>
            <a:r>
              <a:rPr dirty="0" sz="1100" spc="3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3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Semana</a:t>
            </a:r>
            <a:r>
              <a:rPr dirty="0" sz="1100" spc="3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3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Conscientização</a:t>
            </a:r>
            <a:r>
              <a:rPr dirty="0" sz="1100" spc="3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das</a:t>
            </a:r>
            <a:r>
              <a:rPr dirty="0" sz="1100" spc="3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Doenças</a:t>
            </a:r>
            <a:r>
              <a:rPr dirty="0" sz="1100" spc="3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da </a:t>
            </a:r>
            <a:r>
              <a:rPr dirty="0" sz="1100">
                <a:latin typeface="Arial MT"/>
                <a:cs typeface="Arial MT"/>
              </a:rPr>
              <a:t>Tireoide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são:</a:t>
            </a:r>
            <a:endParaRPr sz="1100">
              <a:latin typeface="Arial MT"/>
              <a:cs typeface="Arial MT"/>
            </a:endParaRPr>
          </a:p>
          <a:p>
            <a:pPr marL="12700" marR="6985" indent="448945">
              <a:lnSpc>
                <a:spcPts val="1270"/>
              </a:lnSpc>
              <a:spcBef>
                <a:spcPts val="795"/>
              </a:spcBef>
              <a:buFont typeface="Arial"/>
              <a:buAutoNum type="romanUcPeriod"/>
              <a:tabLst>
                <a:tab pos="461645" algn="l"/>
              </a:tabLst>
            </a:pPr>
            <a:r>
              <a:rPr dirty="0" sz="1100">
                <a:latin typeface="Arial MT"/>
                <a:cs typeface="Arial MT"/>
              </a:rPr>
              <a:t>Promover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eventos,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atos,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divulgação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conteúdos</a:t>
            </a:r>
            <a:r>
              <a:rPr dirty="0" sz="1100" spc="1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medidas</a:t>
            </a:r>
            <a:r>
              <a:rPr dirty="0" sz="1100" spc="1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educativas</a:t>
            </a:r>
            <a:r>
              <a:rPr dirty="0" sz="1100" spc="1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que </a:t>
            </a:r>
            <a:r>
              <a:rPr dirty="0" sz="1100">
                <a:latin typeface="Arial MT"/>
                <a:cs typeface="Arial MT"/>
              </a:rPr>
              <a:t>estimulem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interesse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informações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referente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esse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assunto.</a:t>
            </a:r>
            <a:endParaRPr sz="1100">
              <a:latin typeface="Arial MT"/>
              <a:cs typeface="Arial MT"/>
            </a:endParaRPr>
          </a:p>
          <a:p>
            <a:pPr marL="12700" marR="6985" indent="448945">
              <a:lnSpc>
                <a:spcPts val="1260"/>
              </a:lnSpc>
              <a:spcBef>
                <a:spcPts val="805"/>
              </a:spcBef>
              <a:buFont typeface="Arial"/>
              <a:buAutoNum type="romanUcPeriod"/>
              <a:tabLst>
                <a:tab pos="461645" algn="l"/>
              </a:tabLst>
            </a:pPr>
            <a:r>
              <a:rPr dirty="0" sz="1100">
                <a:latin typeface="Arial MT"/>
                <a:cs typeface="Arial MT"/>
              </a:rPr>
              <a:t>Conscientizar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população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sobre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assunto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combater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preconceito</a:t>
            </a:r>
            <a:r>
              <a:rPr dirty="0" sz="1100" spc="1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através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10">
                <a:latin typeface="Arial MT"/>
                <a:cs typeface="Arial MT"/>
              </a:rPr>
              <a:t> informação;</a:t>
            </a:r>
            <a:endParaRPr sz="11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  <a:spcBef>
                <a:spcPts val="685"/>
              </a:spcBef>
            </a:pPr>
            <a:r>
              <a:rPr dirty="0" sz="1100" b="1">
                <a:latin typeface="Arial"/>
                <a:cs typeface="Arial"/>
              </a:rPr>
              <a:t>Art.3º </a:t>
            </a:r>
            <a:r>
              <a:rPr dirty="0" sz="1100">
                <a:latin typeface="Arial MT"/>
                <a:cs typeface="Arial MT"/>
              </a:rPr>
              <a:t>Caberá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Poder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Executivo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regulamentar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presente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10">
                <a:latin typeface="Arial MT"/>
                <a:cs typeface="Arial MT"/>
              </a:rPr>
              <a:t> necessário.</a:t>
            </a:r>
            <a:endParaRPr sz="1100">
              <a:latin typeface="Arial MT"/>
              <a:cs typeface="Arial MT"/>
            </a:endParaRPr>
          </a:p>
          <a:p>
            <a:pPr algn="just" marL="12700" marR="6985">
              <a:lnSpc>
                <a:spcPct val="143600"/>
              </a:lnSpc>
              <a:spcBef>
                <a:spcPts val="815"/>
              </a:spcBef>
            </a:pPr>
            <a:r>
              <a:rPr dirty="0" sz="1100" b="1">
                <a:latin typeface="Arial"/>
                <a:cs typeface="Arial"/>
              </a:rPr>
              <a:t>Art.4º</a:t>
            </a:r>
            <a:r>
              <a:rPr dirty="0" sz="1100" spc="3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despesas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decorrentes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execução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desta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correrão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conta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dotação </a:t>
            </a:r>
            <a:r>
              <a:rPr dirty="0" sz="1100">
                <a:latin typeface="Arial MT"/>
                <a:cs typeface="Arial MT"/>
              </a:rPr>
              <a:t>orçamentária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própria.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</a:pPr>
            <a:r>
              <a:rPr dirty="0" sz="1100" b="1">
                <a:latin typeface="Arial"/>
                <a:cs typeface="Arial"/>
              </a:rPr>
              <a:t>Art. 5º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Esta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entra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vigor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data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sua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publicação.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67816" y="7611866"/>
            <a:ext cx="1998345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Autoria:</a:t>
            </a:r>
            <a:r>
              <a:rPr dirty="0" sz="1100" i="1">
                <a:latin typeface="Arial"/>
                <a:cs typeface="Arial"/>
              </a:rPr>
              <a:t>Vereadora</a:t>
            </a:r>
            <a:r>
              <a:rPr dirty="0" sz="1100" spc="-40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Rose</a:t>
            </a:r>
            <a:r>
              <a:rPr dirty="0" sz="1100" spc="-40" i="1">
                <a:latin typeface="Arial"/>
                <a:cs typeface="Arial"/>
              </a:rPr>
              <a:t> </a:t>
            </a:r>
            <a:r>
              <a:rPr dirty="0" sz="1100" spc="-10" i="1">
                <a:latin typeface="Arial"/>
                <a:cs typeface="Arial"/>
              </a:rPr>
              <a:t>Alves.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517139" y="8504930"/>
            <a:ext cx="2525395" cy="7442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100" spc="-10" b="1">
                <a:latin typeface="Arial"/>
                <a:cs typeface="Arial"/>
              </a:rPr>
              <a:t>Seropédica-</a:t>
            </a:r>
            <a:r>
              <a:rPr dirty="0" sz="1100" b="1">
                <a:latin typeface="Arial"/>
                <a:cs typeface="Arial"/>
              </a:rPr>
              <a:t>RJ,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14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janeiro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2025.</a:t>
            </a:r>
            <a:endParaRPr sz="1100">
              <a:latin typeface="Arial"/>
              <a:cs typeface="Arial"/>
            </a:endParaRPr>
          </a:p>
          <a:p>
            <a:pPr algn="ctr" marL="463550" marR="454025">
              <a:lnSpc>
                <a:spcPct val="163600"/>
              </a:lnSpc>
              <a:spcBef>
                <a:spcPts val="10"/>
              </a:spcBef>
            </a:pPr>
            <a:r>
              <a:rPr dirty="0" sz="1100" b="1">
                <a:latin typeface="Arial"/>
                <a:cs typeface="Arial"/>
              </a:rPr>
              <a:t>Lucas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Santos </a:t>
            </a:r>
            <a:r>
              <a:rPr dirty="0" sz="1100" b="1">
                <a:latin typeface="Arial"/>
                <a:cs typeface="Arial"/>
              </a:rPr>
              <a:t>Prefeito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Word - 3 Lei nº 880-2025 - Semana da Tireoide_1_</dc:title>
  <dcterms:created xsi:type="dcterms:W3CDTF">2025-07-07T16:50:47Z</dcterms:created>
  <dcterms:modified xsi:type="dcterms:W3CDTF">2025-07-07T16:50:47Z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2025-01-15T00:00:00Z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