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Default Extension="jpg" ContentType="image/jpg"/>
  <Override PartName="/ppt/slides/slide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</p:sldIdLst>
  <p:sldSz cx="7556500" cy="10693400"/>
  <p:notesSz cx="7556500" cy="106934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4954"/>
            <a:ext cx="6423025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88304"/>
            <a:ext cx="5289550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77825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891597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Relationship Id="rId8" Type="http://schemas.openxmlformats.org/officeDocument/2006/relationships/image" Target="../media/image2.jpg"/><Relationship Id="rId9" Type="http://schemas.openxmlformats.org/officeDocument/2006/relationships/image" Target="../media/image3.pn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881011" y="8721477"/>
            <a:ext cx="1813980" cy="138208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244932" y="747703"/>
            <a:ext cx="735719" cy="64040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076256" y="735789"/>
            <a:ext cx="1179534" cy="35147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825" y="427736"/>
            <a:ext cx="6800850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59482"/>
            <a:ext cx="6800850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69210" y="9944862"/>
            <a:ext cx="2418080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7825" y="9944862"/>
            <a:ext cx="173799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440680" y="9944862"/>
            <a:ext cx="173799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2091576" y="800781"/>
            <a:ext cx="2205990" cy="519430"/>
          </a:xfrm>
          <a:prstGeom prst="rect">
            <a:avLst/>
          </a:prstGeom>
        </p:spPr>
        <p:txBody>
          <a:bodyPr wrap="square" lIns="0" tIns="15240" rIns="0" bIns="0" rtlCol="0" vert="horz">
            <a:spAutoFit/>
          </a:bodyPr>
          <a:lstStyle/>
          <a:p>
            <a:pPr marL="13970">
              <a:lnSpc>
                <a:spcPct val="100000"/>
              </a:lnSpc>
              <a:spcBef>
                <a:spcPts val="120"/>
              </a:spcBef>
            </a:pPr>
            <a:r>
              <a:rPr dirty="0" sz="1100" b="1">
                <a:solidFill>
                  <a:srgbClr val="161616"/>
                </a:solidFill>
                <a:latin typeface="Times New Roman"/>
                <a:cs typeface="Times New Roman"/>
              </a:rPr>
              <a:t>Estado</a:t>
            </a:r>
            <a:r>
              <a:rPr dirty="0" sz="1100" spc="140" b="1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b="1">
                <a:solidFill>
                  <a:srgbClr val="232323"/>
                </a:solidFill>
                <a:latin typeface="Times New Roman"/>
                <a:cs typeface="Times New Roman"/>
              </a:rPr>
              <a:t>do</a:t>
            </a:r>
            <a:r>
              <a:rPr dirty="0" sz="1100" spc="85" b="1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b="1">
                <a:solidFill>
                  <a:srgbClr val="262626"/>
                </a:solidFill>
                <a:latin typeface="Times New Roman"/>
                <a:cs typeface="Times New Roman"/>
              </a:rPr>
              <a:t>Rio</a:t>
            </a:r>
            <a:r>
              <a:rPr dirty="0" sz="1100" spc="130" b="1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b="1">
                <a:solidFill>
                  <a:srgbClr val="282828"/>
                </a:solidFill>
                <a:latin typeface="Times New Roman"/>
                <a:cs typeface="Times New Roman"/>
              </a:rPr>
              <a:t>de</a:t>
            </a:r>
            <a:r>
              <a:rPr dirty="0" sz="1100" spc="50" b="1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10" b="1">
                <a:solidFill>
                  <a:srgbClr val="1D1D1D"/>
                </a:solidFill>
                <a:latin typeface="Times New Roman"/>
                <a:cs typeface="Times New Roman"/>
              </a:rPr>
              <a:t>JaneiroPrefeitura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dirty="0" sz="1000" spc="-20" b="1">
                <a:solidFill>
                  <a:srgbClr val="181818"/>
                </a:solidFill>
                <a:latin typeface="Times New Roman"/>
                <a:cs typeface="Times New Roman"/>
              </a:rPr>
              <a:t>h3zsaicipat</a:t>
            </a:r>
            <a:r>
              <a:rPr dirty="0" sz="1000" spc="135" b="1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000" b="1">
                <a:solidFill>
                  <a:srgbClr val="262626"/>
                </a:solidFill>
                <a:latin typeface="Times New Roman"/>
                <a:cs typeface="Times New Roman"/>
              </a:rPr>
              <a:t>de</a:t>
            </a:r>
            <a:r>
              <a:rPr dirty="0" sz="1000" spc="15" b="1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000" spc="-10" b="1">
                <a:solidFill>
                  <a:srgbClr val="1F1F1F"/>
                </a:solidFill>
                <a:latin typeface="Times New Roman"/>
                <a:cs typeface="Times New Roman"/>
              </a:rPr>
              <a:t>Seropédica</a:t>
            </a:r>
            <a:endParaRPr sz="1000">
              <a:latin typeface="Times New Roman"/>
              <a:cs typeface="Times New Roman"/>
            </a:endParaRPr>
          </a:p>
          <a:p>
            <a:pPr marL="14604">
              <a:lnSpc>
                <a:spcPct val="100000"/>
              </a:lnSpc>
              <a:spcBef>
                <a:spcPts val="114"/>
              </a:spcBef>
            </a:pPr>
            <a:r>
              <a:rPr dirty="0" sz="1000" spc="60" b="1">
                <a:solidFill>
                  <a:srgbClr val="262626"/>
                </a:solidFill>
                <a:latin typeface="Times New Roman"/>
                <a:cs typeface="Times New Roman"/>
              </a:rPr>
              <a:t>Gabinete</a:t>
            </a:r>
            <a:r>
              <a:rPr dirty="0" sz="1000" spc="110" b="1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000" spc="75" b="1">
                <a:solidFill>
                  <a:srgbClr val="212121"/>
                </a:solidFill>
                <a:latin typeface="Times New Roman"/>
                <a:cs typeface="Times New Roman"/>
              </a:rPr>
              <a:t>do</a:t>
            </a:r>
            <a:r>
              <a:rPr dirty="0" sz="1000" spc="90" b="1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000" spc="45" b="1">
                <a:solidFill>
                  <a:srgbClr val="1C1C1C"/>
                </a:solidFill>
                <a:latin typeface="Times New Roman"/>
                <a:cs typeface="Times New Roman"/>
              </a:rPr>
              <a:t>Prefeito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1843945" y="1724154"/>
            <a:ext cx="5078730" cy="1278255"/>
          </a:xfrm>
          <a:prstGeom prst="rect">
            <a:avLst/>
          </a:prstGeom>
        </p:spPr>
        <p:txBody>
          <a:bodyPr wrap="square" lIns="0" tIns="29209" rIns="0" bIns="0" rtlCol="0" vert="horz">
            <a:spAutoFit/>
          </a:bodyPr>
          <a:lstStyle/>
          <a:p>
            <a:pPr marL="12700" marR="2376170" indent="2540">
              <a:lnSpc>
                <a:spcPts val="1240"/>
              </a:lnSpc>
              <a:spcBef>
                <a:spcPts val="229"/>
              </a:spcBef>
            </a:pPr>
            <a:r>
              <a:rPr dirty="0" sz="1100" spc="-55" b="1">
                <a:solidFill>
                  <a:srgbClr val="262626"/>
                </a:solidFill>
                <a:latin typeface="Times New Roman"/>
                <a:cs typeface="Times New Roman"/>
              </a:rPr>
              <a:t>DECRETO</a:t>
            </a:r>
            <a:r>
              <a:rPr dirty="0" sz="1100" spc="-15" b="1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65" b="1">
                <a:solidFill>
                  <a:srgbClr val="1F1F1F"/>
                </a:solidFill>
                <a:latin typeface="Times New Roman"/>
                <a:cs typeface="Times New Roman"/>
              </a:rPr>
              <a:t>N°</a:t>
            </a:r>
            <a:r>
              <a:rPr dirty="0" sz="1100" spc="-5" b="1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0" b="1">
                <a:solidFill>
                  <a:srgbClr val="161616"/>
                </a:solidFill>
                <a:latin typeface="Times New Roman"/>
                <a:cs typeface="Times New Roman"/>
              </a:rPr>
              <a:t>2838/2025</a:t>
            </a:r>
            <a:r>
              <a:rPr dirty="0" sz="1100" spc="229" b="1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65" b="1">
                <a:solidFill>
                  <a:srgbClr val="2F2F2F"/>
                </a:solidFill>
                <a:latin typeface="Times New Roman"/>
                <a:cs typeface="Times New Roman"/>
              </a:rPr>
              <a:t>DE</a:t>
            </a:r>
            <a:r>
              <a:rPr dirty="0" sz="1100" spc="-50" b="1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dirty="0" sz="1100" b="1">
                <a:solidFill>
                  <a:srgbClr val="262626"/>
                </a:solidFill>
                <a:latin typeface="Times New Roman"/>
                <a:cs typeface="Times New Roman"/>
              </a:rPr>
              <a:t>08</a:t>
            </a:r>
            <a:r>
              <a:rPr dirty="0" sz="1100" spc="-60" b="1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65" b="1">
                <a:solidFill>
                  <a:srgbClr val="282828"/>
                </a:solidFill>
                <a:latin typeface="Times New Roman"/>
                <a:cs typeface="Times New Roman"/>
              </a:rPr>
              <a:t>DE</a:t>
            </a:r>
            <a:r>
              <a:rPr dirty="0" sz="1100" spc="-45" b="1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40" b="1">
                <a:solidFill>
                  <a:srgbClr val="242424"/>
                </a:solidFill>
                <a:latin typeface="Times New Roman"/>
                <a:cs typeface="Times New Roman"/>
              </a:rPr>
              <a:t>JANEIRO </a:t>
            </a:r>
            <a:r>
              <a:rPr dirty="0" sz="1100" spc="-50" b="1">
                <a:solidFill>
                  <a:srgbClr val="1C1C1C"/>
                </a:solidFill>
                <a:latin typeface="Times New Roman"/>
                <a:cs typeface="Times New Roman"/>
              </a:rPr>
              <a:t>DE</a:t>
            </a:r>
            <a:r>
              <a:rPr dirty="0" sz="1100" spc="-30" b="1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20" b="1">
                <a:solidFill>
                  <a:srgbClr val="262626"/>
                </a:solidFill>
                <a:latin typeface="Times New Roman"/>
                <a:cs typeface="Times New Roman"/>
              </a:rPr>
              <a:t>2025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100">
              <a:latin typeface="Times New Roman"/>
              <a:cs typeface="Times New Roman"/>
            </a:endParaRPr>
          </a:p>
          <a:p>
            <a:pPr algn="just" marL="3544570" marR="5080" indent="2540">
              <a:lnSpc>
                <a:spcPct val="89300"/>
              </a:lnSpc>
              <a:spcBef>
                <a:spcPts val="5"/>
              </a:spcBef>
              <a:tabLst>
                <a:tab pos="4890770" algn="l"/>
              </a:tabLst>
            </a:pP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DISPÓE</a:t>
            </a:r>
            <a:r>
              <a:rPr dirty="0" sz="1100" spc="335">
                <a:solidFill>
                  <a:srgbClr val="1C1C1C"/>
                </a:solidFill>
                <a:latin typeface="Times New Roman"/>
                <a:cs typeface="Times New Roman"/>
              </a:rPr>
              <a:t>   </a:t>
            </a:r>
            <a:r>
              <a:rPr dirty="0" sz="1100">
                <a:solidFill>
                  <a:srgbClr val="181818"/>
                </a:solidFill>
                <a:latin typeface="Times New Roman"/>
                <a:cs typeface="Times New Roman"/>
              </a:rPr>
              <a:t>SOBRE</a:t>
            </a:r>
            <a:r>
              <a:rPr dirty="0" sz="1100" spc="340">
                <a:solidFill>
                  <a:srgbClr val="181818"/>
                </a:solidFill>
                <a:latin typeface="Times New Roman"/>
                <a:cs typeface="Times New Roman"/>
              </a:rPr>
              <a:t>   </a:t>
            </a:r>
            <a:r>
              <a:rPr dirty="0" sz="1100" spc="-50">
                <a:solidFill>
                  <a:srgbClr val="1A1A1A"/>
                </a:solidFill>
                <a:latin typeface="Times New Roman"/>
                <a:cs typeface="Times New Roman"/>
              </a:rPr>
              <a:t>A </a:t>
            </a:r>
            <a:r>
              <a:rPr dirty="0" sz="1100">
                <a:solidFill>
                  <a:srgbClr val="161616"/>
                </a:solidFill>
                <a:latin typeface="Times New Roman"/>
                <a:cs typeface="Times New Roman"/>
              </a:rPr>
              <a:t>COMPETÊNCIA</a:t>
            </a:r>
            <a:r>
              <a:rPr dirty="0" sz="1100" spc="320">
                <a:solidFill>
                  <a:srgbClr val="161616"/>
                </a:solidFill>
                <a:latin typeface="Times New Roman"/>
                <a:cs typeface="Times New Roman"/>
              </a:rPr>
              <a:t>  </a:t>
            </a:r>
            <a:r>
              <a:rPr dirty="0" sz="1100" spc="-20">
                <a:solidFill>
                  <a:srgbClr val="1F1F1F"/>
                </a:solidFill>
                <a:latin typeface="Times New Roman"/>
                <a:cs typeface="Times New Roman"/>
              </a:rPr>
              <a:t>PARA </a:t>
            </a:r>
            <a:r>
              <a:rPr dirty="0" sz="1100" spc="-10">
                <a:solidFill>
                  <a:srgbClr val="1F1F1F"/>
                </a:solidFill>
                <a:latin typeface="Times New Roman"/>
                <a:cs typeface="Times New Roman"/>
              </a:rPr>
              <a:t>ORDENADOR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	</a:t>
            </a:r>
            <a:r>
              <a:rPr dirty="0" sz="1100" spc="-75">
                <a:solidFill>
                  <a:srgbClr val="242424"/>
                </a:solidFill>
                <a:latin typeface="Times New Roman"/>
                <a:cs typeface="Times New Roman"/>
              </a:rPr>
              <a:t>DE</a:t>
            </a:r>
            <a:r>
              <a:rPr dirty="0" sz="1100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DESPESAS</a:t>
            </a:r>
            <a:r>
              <a:rPr dirty="0" sz="1100" spc="450">
                <a:solidFill>
                  <a:srgbClr val="1F1F1F"/>
                </a:solidFill>
                <a:latin typeface="Times New Roman"/>
                <a:cs typeface="Times New Roman"/>
              </a:rPr>
              <a:t>  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E</a:t>
            </a:r>
            <a:r>
              <a:rPr dirty="0" sz="1100" spc="409">
                <a:solidFill>
                  <a:srgbClr val="1C1C1C"/>
                </a:solidFill>
                <a:latin typeface="Times New Roman"/>
                <a:cs typeface="Times New Roman"/>
              </a:rPr>
              <a:t>   </a:t>
            </a:r>
            <a:r>
              <a:rPr dirty="0" sz="1100" spc="-25">
                <a:solidFill>
                  <a:srgbClr val="1F1F1F"/>
                </a:solidFill>
                <a:latin typeface="Times New Roman"/>
                <a:cs typeface="Times New Roman"/>
              </a:rPr>
              <a:t>DÁ </a:t>
            </a:r>
            <a:r>
              <a:rPr dirty="0" sz="1100" spc="-40">
                <a:solidFill>
                  <a:srgbClr val="181818"/>
                </a:solidFill>
                <a:latin typeface="Times New Roman"/>
                <a:cs typeface="Times New Roman"/>
              </a:rPr>
              <a:t>OUTRASPROVIDÉNCIAS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1855703" y="3544093"/>
            <a:ext cx="5102860" cy="538861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5240" marR="28575" indent="-3175">
              <a:lnSpc>
                <a:spcPct val="102200"/>
              </a:lnSpc>
              <a:spcBef>
                <a:spcPts val="95"/>
              </a:spcBef>
            </a:pPr>
            <a:r>
              <a:rPr dirty="0" sz="1100">
                <a:solidFill>
                  <a:srgbClr val="383838"/>
                </a:solidFill>
                <a:latin typeface="Times New Roman"/>
                <a:cs typeface="Times New Roman"/>
              </a:rPr>
              <a:t>O </a:t>
            </a:r>
            <a:r>
              <a:rPr dirty="0" sz="1100" spc="-25">
                <a:solidFill>
                  <a:srgbClr val="1F1F1F"/>
                </a:solidFill>
                <a:latin typeface="Times New Roman"/>
                <a:cs typeface="Times New Roman"/>
              </a:rPr>
              <a:t>PREFEITO</a:t>
            </a:r>
            <a:r>
              <a:rPr dirty="0" sz="1100" spc="3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32323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5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DE</a:t>
            </a:r>
            <a:r>
              <a:rPr dirty="0" sz="1100" spc="2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51515"/>
                </a:solidFill>
                <a:latin typeface="Times New Roman"/>
                <a:cs typeface="Times New Roman"/>
              </a:rPr>
              <a:t>SEROPÉDICA,</a:t>
            </a:r>
            <a:r>
              <a:rPr dirty="0" sz="1100" spc="100">
                <a:solidFill>
                  <a:srgbClr val="151515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Estado</a:t>
            </a:r>
            <a:r>
              <a:rPr dirty="0" sz="1100" spc="3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do</a:t>
            </a:r>
            <a:r>
              <a:rPr dirty="0" sz="1100" spc="-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F2F2F"/>
                </a:solidFill>
                <a:latin typeface="Times New Roman"/>
                <a:cs typeface="Times New Roman"/>
              </a:rPr>
              <a:t>Rio</a:t>
            </a:r>
            <a:r>
              <a:rPr dirty="0" sz="1100" spc="-15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82828"/>
                </a:solidFill>
                <a:latin typeface="Times New Roman"/>
                <a:cs typeface="Times New Roman"/>
              </a:rPr>
              <a:t>de</a:t>
            </a:r>
            <a:r>
              <a:rPr dirty="0" sz="1100" spc="-5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Janeiro,</a:t>
            </a:r>
            <a:r>
              <a:rPr dirty="0" sz="1100" spc="5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no</a:t>
            </a:r>
            <a:r>
              <a:rPr dirty="0" sz="1100" spc="1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uso </a:t>
            </a:r>
            <a:r>
              <a:rPr dirty="0" sz="1100">
                <a:solidFill>
                  <a:srgbClr val="242424"/>
                </a:solidFill>
                <a:latin typeface="Times New Roman"/>
                <a:cs typeface="Times New Roman"/>
              </a:rPr>
              <a:t>de</a:t>
            </a:r>
            <a:r>
              <a:rPr dirty="0" sz="1100" spc="-30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31313"/>
                </a:solidFill>
                <a:latin typeface="Times New Roman"/>
                <a:cs typeface="Times New Roman"/>
              </a:rPr>
              <a:t>suas </a:t>
            </a:r>
            <a:r>
              <a:rPr dirty="0" sz="1100" spc="-20">
                <a:solidFill>
                  <a:srgbClr val="161616"/>
                </a:solidFill>
                <a:latin typeface="Times New Roman"/>
                <a:cs typeface="Times New Roman"/>
              </a:rPr>
              <a:t>atribuições</a:t>
            </a:r>
            <a:r>
              <a:rPr dirty="0" sz="1100" spc="6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legais</a:t>
            </a:r>
            <a:r>
              <a:rPr dirty="0" sz="1100" spc="1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62626"/>
                </a:solidFill>
                <a:latin typeface="Times New Roman"/>
                <a:cs typeface="Times New Roman"/>
              </a:rPr>
              <a:t>e</a:t>
            </a:r>
            <a:r>
              <a:rPr dirty="0" sz="1100" spc="-1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de</a:t>
            </a:r>
            <a:r>
              <a:rPr dirty="0" sz="1100" spc="-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C1C1C"/>
                </a:solidFill>
                <a:latin typeface="Times New Roman"/>
                <a:cs typeface="Times New Roman"/>
              </a:rPr>
              <a:t>conformidade</a:t>
            </a:r>
            <a:r>
              <a:rPr dirty="0" sz="1100" spc="7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com</a:t>
            </a:r>
            <a:r>
              <a:rPr dirty="0" sz="1100" spc="-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F2F2F"/>
                </a:solidFill>
                <a:latin typeface="Times New Roman"/>
                <a:cs typeface="Times New Roman"/>
              </a:rPr>
              <a:t>o</a:t>
            </a:r>
            <a:r>
              <a:rPr dirty="0" sz="1100" spc="-25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81818"/>
                </a:solidFill>
                <a:latin typeface="Times New Roman"/>
                <a:cs typeface="Times New Roman"/>
              </a:rPr>
              <a:t>inciso</a:t>
            </a:r>
            <a:r>
              <a:rPr dirty="0" sz="1100" spc="3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A2A2A"/>
                </a:solidFill>
                <a:latin typeface="Times New Roman"/>
                <a:cs typeface="Times New Roman"/>
              </a:rPr>
              <a:t>VII,</a:t>
            </a:r>
            <a:r>
              <a:rPr dirty="0" sz="1100" spc="5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82828"/>
                </a:solidFill>
                <a:latin typeface="Times New Roman"/>
                <a:cs typeface="Times New Roman"/>
              </a:rPr>
              <a:t>do</a:t>
            </a:r>
            <a:r>
              <a:rPr dirty="0" sz="1100" spc="-1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art.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74</a:t>
            </a:r>
            <a:r>
              <a:rPr dirty="0" sz="1100" spc="-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81818"/>
                </a:solidFill>
                <a:latin typeface="Times New Roman"/>
                <a:cs typeface="Times New Roman"/>
              </a:rPr>
              <a:t>combinado</a:t>
            </a:r>
            <a:r>
              <a:rPr dirty="0" sz="1100" spc="3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0F0F0F"/>
                </a:solidFill>
                <a:latin typeface="Times New Roman"/>
                <a:cs typeface="Times New Roman"/>
              </a:rPr>
              <a:t>com </a:t>
            </a:r>
            <a:r>
              <a:rPr dirty="0" sz="1100">
                <a:solidFill>
                  <a:srgbClr val="333333"/>
                </a:solidFill>
                <a:latin typeface="Times New Roman"/>
                <a:cs typeface="Times New Roman"/>
              </a:rPr>
              <a:t>o</a:t>
            </a:r>
            <a:r>
              <a:rPr dirty="0" sz="1100" spc="-25">
                <a:solidFill>
                  <a:srgbClr val="33333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11111"/>
                </a:solidFill>
                <a:latin typeface="Times New Roman"/>
                <a:cs typeface="Times New Roman"/>
              </a:rPr>
              <a:t>art.</a:t>
            </a:r>
            <a:r>
              <a:rPr dirty="0" sz="11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81818"/>
                </a:solidFill>
                <a:latin typeface="Times New Roman"/>
                <a:cs typeface="Times New Roman"/>
              </a:rPr>
              <a:t>91, </a:t>
            </a:r>
            <a:r>
              <a:rPr dirty="0" sz="1100" spc="-20">
                <a:solidFill>
                  <a:srgbClr val="181818"/>
                </a:solidFill>
                <a:latin typeface="Times New Roman"/>
                <a:cs typeface="Times New Roman"/>
              </a:rPr>
              <a:t>inciso</a:t>
            </a:r>
            <a:r>
              <a:rPr dirty="0" sz="1100" spc="-3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I,</a:t>
            </a:r>
            <a:r>
              <a:rPr dirty="0" sz="1100" spc="-5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alínea</a:t>
            </a:r>
            <a:r>
              <a:rPr dirty="0" sz="1100" spc="180">
                <a:solidFill>
                  <a:srgbClr val="1F1F1F"/>
                </a:solidFill>
                <a:latin typeface="Times New Roman"/>
                <a:cs typeface="Times New Roman"/>
              </a:rPr>
              <a:t>  </a:t>
            </a:r>
            <a:r>
              <a:rPr dirty="0" sz="1100" spc="-25">
                <a:solidFill>
                  <a:srgbClr val="1A1A1A"/>
                </a:solidFill>
                <a:latin typeface="Times New Roman"/>
                <a:cs typeface="Times New Roman"/>
              </a:rPr>
              <a:t>”,ambos</a:t>
            </a:r>
            <a:r>
              <a:rPr dirty="0" sz="1100" spc="-2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313131"/>
                </a:solidFill>
                <a:latin typeface="Times New Roman"/>
                <a:cs typeface="Times New Roman"/>
              </a:rPr>
              <a:t>da</a:t>
            </a:r>
            <a:r>
              <a:rPr dirty="0" sz="1100" spc="-45">
                <a:solidFill>
                  <a:srgbClr val="31313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51515"/>
                </a:solidFill>
                <a:latin typeface="Times New Roman"/>
                <a:cs typeface="Times New Roman"/>
              </a:rPr>
              <a:t>Lei</a:t>
            </a:r>
            <a:r>
              <a:rPr dirty="0" sz="1100" spc="-50">
                <a:solidFill>
                  <a:srgbClr val="151515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0C0C0C"/>
                </a:solidFill>
                <a:latin typeface="Times New Roman"/>
                <a:cs typeface="Times New Roman"/>
              </a:rPr>
              <a:t>Orgânica</a:t>
            </a:r>
            <a:r>
              <a:rPr dirty="0" sz="1100" spc="1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do</a:t>
            </a:r>
            <a:r>
              <a:rPr dirty="0" sz="1100" spc="-5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A1A1A"/>
                </a:solidFill>
                <a:latin typeface="Times New Roman"/>
                <a:cs typeface="Times New Roman"/>
              </a:rPr>
              <a:t>Município</a:t>
            </a:r>
            <a:r>
              <a:rPr dirty="0" sz="1100" spc="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de</a:t>
            </a:r>
            <a:r>
              <a:rPr dirty="0" sz="1100" spc="-5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0F0F0F"/>
                </a:solidFill>
                <a:latin typeface="Times New Roman"/>
                <a:cs typeface="Times New Roman"/>
              </a:rPr>
              <a:t>Seropédica,</a:t>
            </a:r>
            <a:endParaRPr sz="1100">
              <a:latin typeface="Times New Roman"/>
              <a:cs typeface="Times New Roman"/>
            </a:endParaRPr>
          </a:p>
          <a:p>
            <a:pPr algn="just" marL="17780" marR="25400" indent="-3175">
              <a:lnSpc>
                <a:spcPct val="102600"/>
              </a:lnSpc>
              <a:spcBef>
                <a:spcPts val="919"/>
              </a:spcBef>
            </a:pPr>
            <a:r>
              <a:rPr dirty="0" sz="1100" spc="-20">
                <a:solidFill>
                  <a:srgbClr val="1C1C1C"/>
                </a:solidFill>
                <a:latin typeface="Times New Roman"/>
                <a:cs typeface="Times New Roman"/>
              </a:rPr>
              <a:t>Considerando</a:t>
            </a:r>
            <a:r>
              <a:rPr dirty="0" sz="1100" spc="5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82828"/>
                </a:solidFill>
                <a:latin typeface="Times New Roman"/>
                <a:cs typeface="Times New Roman"/>
              </a:rPr>
              <a:t>a</a:t>
            </a:r>
            <a:r>
              <a:rPr dirty="0" sz="1100" spc="-55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C1C1C"/>
                </a:solidFill>
                <a:latin typeface="Times New Roman"/>
                <a:cs typeface="Times New Roman"/>
              </a:rPr>
              <a:t>nomeação</a:t>
            </a:r>
            <a:r>
              <a:rPr dirty="0" sz="1100" spc="1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do</a:t>
            </a:r>
            <a:r>
              <a:rPr dirty="0" sz="1100" spc="-2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titular</a:t>
            </a:r>
            <a:r>
              <a:rPr dirty="0" sz="1100" spc="-1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da</a:t>
            </a:r>
            <a:r>
              <a:rPr dirty="0" sz="1100" spc="-2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61616"/>
                </a:solidFill>
                <a:latin typeface="Times New Roman"/>
                <a:cs typeface="Times New Roman"/>
              </a:rPr>
              <a:t>Secretaria</a:t>
            </a:r>
            <a:r>
              <a:rPr dirty="0" sz="1100" spc="2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31313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70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de</a:t>
            </a:r>
            <a:r>
              <a:rPr dirty="0" sz="1100" spc="-3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61616"/>
                </a:solidFill>
                <a:latin typeface="Times New Roman"/>
                <a:cs typeface="Times New Roman"/>
              </a:rPr>
              <a:t>Assistência</a:t>
            </a:r>
            <a:r>
              <a:rPr dirty="0" sz="1100" spc="5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D1D1D"/>
                </a:solidFill>
                <a:latin typeface="Times New Roman"/>
                <a:cs typeface="Times New Roman"/>
              </a:rPr>
              <a:t>Social</a:t>
            </a:r>
            <a:r>
              <a:rPr dirty="0" sz="1100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A1A1A"/>
                </a:solidFill>
                <a:latin typeface="Times New Roman"/>
                <a:cs typeface="Times New Roman"/>
              </a:rPr>
              <a:t>eDireitos </a:t>
            </a:r>
            <a:r>
              <a:rPr dirty="0" sz="1100" spc="-25">
                <a:solidFill>
                  <a:srgbClr val="1F1F1F"/>
                </a:solidFill>
                <a:latin typeface="Times New Roman"/>
                <a:cs typeface="Times New Roman"/>
              </a:rPr>
              <a:t>Humano</a:t>
            </a:r>
            <a:r>
              <a:rPr dirty="0" sz="1100" spc="-4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12121"/>
                </a:solidFill>
                <a:latin typeface="Times New Roman"/>
                <a:cs typeface="Times New Roman"/>
              </a:rPr>
              <a:t>de </a:t>
            </a:r>
            <a:r>
              <a:rPr dirty="0" sz="1100" spc="-10">
                <a:solidFill>
                  <a:srgbClr val="242424"/>
                </a:solidFill>
                <a:latin typeface="Times New Roman"/>
                <a:cs typeface="Times New Roman"/>
              </a:rPr>
              <a:t>acordo</a:t>
            </a:r>
            <a:r>
              <a:rPr dirty="0" sz="1100" spc="-35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F1F1F"/>
                </a:solidFill>
                <a:latin typeface="Times New Roman"/>
                <a:cs typeface="Times New Roman"/>
              </a:rPr>
              <a:t>com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 a</a:t>
            </a:r>
            <a:r>
              <a:rPr dirty="0" sz="1100" spc="-7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A1A1A"/>
                </a:solidFill>
                <a:latin typeface="Times New Roman"/>
                <a:cs typeface="Times New Roman"/>
              </a:rPr>
              <a:t>Portaria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C1C1C"/>
                </a:solidFill>
                <a:latin typeface="Times New Roman"/>
                <a:cs typeface="Times New Roman"/>
              </a:rPr>
              <a:t>n°</a:t>
            </a:r>
            <a:r>
              <a:rPr dirty="0" sz="1100" spc="-4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11111"/>
                </a:solidFill>
                <a:latin typeface="Times New Roman"/>
                <a:cs typeface="Times New Roman"/>
              </a:rPr>
              <a:t>002/2025,</a:t>
            </a:r>
            <a:r>
              <a:rPr dirty="0" sz="1100" spc="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31313"/>
                </a:solidFill>
                <a:latin typeface="Times New Roman"/>
                <a:cs typeface="Times New Roman"/>
              </a:rPr>
              <a:t>havendo,</a:t>
            </a:r>
            <a:r>
              <a:rPr dirty="0" sz="1100" spc="5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81818"/>
                </a:solidFill>
                <a:latin typeface="Times New Roman"/>
                <a:cs typeface="Times New Roman"/>
              </a:rPr>
              <a:t>destarte,</a:t>
            </a:r>
            <a:r>
              <a:rPr dirty="0" sz="1100" spc="5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D2D2D"/>
                </a:solidFill>
                <a:latin typeface="Times New Roman"/>
                <a:cs typeface="Times New Roman"/>
              </a:rPr>
              <a:t>a</a:t>
            </a:r>
            <a:r>
              <a:rPr dirty="0" sz="1100" spc="-70">
                <a:solidFill>
                  <a:srgbClr val="2D2D2D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0F0F0F"/>
                </a:solidFill>
                <a:latin typeface="Times New Roman"/>
                <a:cs typeface="Times New Roman"/>
              </a:rPr>
              <a:t>importância</a:t>
            </a:r>
            <a:r>
              <a:rPr dirty="0" sz="1100" spc="10">
                <a:solidFill>
                  <a:srgbClr val="0F0F0F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F1F1F"/>
                </a:solidFill>
                <a:latin typeface="Times New Roman"/>
                <a:cs typeface="Times New Roman"/>
              </a:rPr>
              <a:t>da</a:t>
            </a:r>
            <a:r>
              <a:rPr dirty="0" sz="1100" spc="-5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61616"/>
                </a:solidFill>
                <a:latin typeface="Times New Roman"/>
                <a:cs typeface="Times New Roman"/>
              </a:rPr>
              <a:t>delegação </a:t>
            </a:r>
            <a:r>
              <a:rPr dirty="0" sz="1100" spc="-35">
                <a:solidFill>
                  <a:srgbClr val="212121"/>
                </a:solidFill>
                <a:latin typeface="Times New Roman"/>
                <a:cs typeface="Times New Roman"/>
              </a:rPr>
              <a:t>de </a:t>
            </a:r>
            <a:r>
              <a:rPr dirty="0" sz="1100" spc="-25">
                <a:solidFill>
                  <a:srgbClr val="1A1A1A"/>
                </a:solidFill>
                <a:latin typeface="Times New Roman"/>
                <a:cs typeface="Times New Roman"/>
              </a:rPr>
              <a:t>competência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82828"/>
                </a:solidFill>
                <a:latin typeface="Times New Roman"/>
                <a:cs typeface="Times New Roman"/>
              </a:rPr>
              <a:t>para</a:t>
            </a:r>
            <a:r>
              <a:rPr dirty="0" sz="1100" spc="-1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C1C1C"/>
                </a:solidFill>
                <a:latin typeface="Times New Roman"/>
                <a:cs typeface="Times New Roman"/>
              </a:rPr>
              <a:t>gerenciar</a:t>
            </a:r>
            <a:r>
              <a:rPr dirty="0" sz="1100" spc="-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383838"/>
                </a:solidFill>
                <a:latin typeface="Times New Roman"/>
                <a:cs typeface="Times New Roman"/>
              </a:rPr>
              <a:t>o</a:t>
            </a:r>
            <a:r>
              <a:rPr dirty="0" sz="1100" spc="-65">
                <a:solidFill>
                  <a:srgbClr val="383838"/>
                </a:solidFill>
                <a:latin typeface="Times New Roman"/>
                <a:cs typeface="Times New Roman"/>
              </a:rPr>
              <a:t> </a:t>
            </a:r>
            <a:r>
              <a:rPr dirty="0" sz="1100" spc="-45">
                <a:solidFill>
                  <a:srgbClr val="232323"/>
                </a:solidFill>
                <a:latin typeface="Times New Roman"/>
                <a:cs typeface="Times New Roman"/>
              </a:rPr>
              <a:t>Fundo</a:t>
            </a:r>
            <a:r>
              <a:rPr dirty="0" sz="1100" spc="-2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12121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4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de</a:t>
            </a:r>
            <a:r>
              <a:rPr dirty="0" sz="1100" spc="-3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F1F1F"/>
                </a:solidFill>
                <a:latin typeface="Times New Roman"/>
                <a:cs typeface="Times New Roman"/>
              </a:rPr>
              <a:t>Assistência</a:t>
            </a:r>
            <a:r>
              <a:rPr dirty="0" sz="1100" spc="2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080808"/>
                </a:solidFill>
                <a:latin typeface="Times New Roman"/>
                <a:cs typeface="Times New Roman"/>
              </a:rPr>
              <a:t>Social,</a:t>
            </a:r>
            <a:r>
              <a:rPr dirty="0" sz="1100" spc="-5">
                <a:solidFill>
                  <a:srgbClr val="080808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C1C1C"/>
                </a:solidFill>
                <a:latin typeface="Times New Roman"/>
                <a:cs typeface="Times New Roman"/>
              </a:rPr>
              <a:t>Fundo</a:t>
            </a:r>
            <a:r>
              <a:rPr dirty="0" sz="1100" spc="-1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F1F1F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61616"/>
                </a:solidFill>
                <a:latin typeface="Times New Roman"/>
                <a:cs typeface="Times New Roman"/>
              </a:rPr>
              <a:t>dos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Diretos</a:t>
            </a:r>
            <a:r>
              <a:rPr dirty="0" sz="1100" spc="5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B2B2B"/>
                </a:solidFill>
                <a:latin typeface="Times New Roman"/>
                <a:cs typeface="Times New Roman"/>
              </a:rPr>
              <a:t>da</a:t>
            </a:r>
            <a:r>
              <a:rPr dirty="0" sz="1100" spc="15">
                <a:solidFill>
                  <a:srgbClr val="2B2B2B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Criança</a:t>
            </a:r>
            <a:r>
              <a:rPr dirty="0" sz="1100" spc="8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B2B2B"/>
                </a:solidFill>
                <a:latin typeface="Times New Roman"/>
                <a:cs typeface="Times New Roman"/>
              </a:rPr>
              <a:t>e</a:t>
            </a:r>
            <a:r>
              <a:rPr dirty="0" sz="1100" spc="50">
                <a:solidFill>
                  <a:srgbClr val="2B2B2B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42424"/>
                </a:solidFill>
                <a:latin typeface="Times New Roman"/>
                <a:cs typeface="Times New Roman"/>
              </a:rPr>
              <a:t>do</a:t>
            </a:r>
            <a:r>
              <a:rPr dirty="0" sz="1100" spc="40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61616"/>
                </a:solidFill>
                <a:latin typeface="Times New Roman"/>
                <a:cs typeface="Times New Roman"/>
              </a:rPr>
              <a:t>Adolescente,</a:t>
            </a:r>
            <a:r>
              <a:rPr dirty="0" sz="1100" spc="12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81818"/>
                </a:solidFill>
                <a:latin typeface="Times New Roman"/>
                <a:cs typeface="Times New Roman"/>
              </a:rPr>
              <a:t>Fundo</a:t>
            </a:r>
            <a:r>
              <a:rPr dirty="0" sz="1100" spc="6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61616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2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B2B2B"/>
                </a:solidFill>
                <a:latin typeface="Times New Roman"/>
                <a:cs typeface="Times New Roman"/>
              </a:rPr>
              <a:t>do</a:t>
            </a:r>
            <a:r>
              <a:rPr dirty="0" sz="1100" spc="45">
                <a:solidFill>
                  <a:srgbClr val="2B2B2B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Idoso</a:t>
            </a:r>
            <a:r>
              <a:rPr dirty="0" sz="1100" spc="4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D2D2D"/>
                </a:solidFill>
                <a:latin typeface="Times New Roman"/>
                <a:cs typeface="Times New Roman"/>
              </a:rPr>
              <a:t>e</a:t>
            </a:r>
            <a:r>
              <a:rPr dirty="0" sz="1100" spc="25">
                <a:solidFill>
                  <a:srgbClr val="2D2D2D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42424"/>
                </a:solidFill>
                <a:latin typeface="Times New Roman"/>
                <a:cs typeface="Times New Roman"/>
              </a:rPr>
              <a:t>Fundo</a:t>
            </a:r>
            <a:r>
              <a:rPr dirty="0" sz="1100" spc="80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7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12121"/>
                </a:solidFill>
                <a:latin typeface="Times New Roman"/>
                <a:cs typeface="Times New Roman"/>
              </a:rPr>
              <a:t>dos </a:t>
            </a:r>
            <a:r>
              <a:rPr dirty="0" sz="1100" spc="-25">
                <a:solidFill>
                  <a:srgbClr val="262626"/>
                </a:solidFill>
                <a:latin typeface="Times New Roman"/>
                <a:cs typeface="Times New Roman"/>
              </a:rPr>
              <a:t>Direitos</a:t>
            </a:r>
            <a:r>
              <a:rPr dirty="0" sz="1100" spc="-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A2A2A"/>
                </a:solidFill>
                <a:latin typeface="Times New Roman"/>
                <a:cs typeface="Times New Roman"/>
              </a:rPr>
              <a:t>da</a:t>
            </a:r>
            <a:r>
              <a:rPr dirty="0" sz="1100" spc="-35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C1C1C"/>
                </a:solidFill>
                <a:latin typeface="Times New Roman"/>
                <a:cs typeface="Times New Roman"/>
              </a:rPr>
              <a:t>Pessoa</a:t>
            </a:r>
            <a:r>
              <a:rPr dirty="0" sz="1100" spc="-2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2A2A2A"/>
                </a:solidFill>
                <a:latin typeface="Times New Roman"/>
                <a:cs typeface="Times New Roman"/>
              </a:rPr>
              <a:t>com</a:t>
            </a:r>
            <a:r>
              <a:rPr dirty="0" sz="1100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31313"/>
                </a:solidFill>
                <a:latin typeface="Times New Roman"/>
                <a:cs typeface="Times New Roman"/>
              </a:rPr>
              <a:t>Deficiência</a:t>
            </a:r>
            <a:r>
              <a:rPr dirty="0" sz="1100" spc="20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3B3B3B"/>
                </a:solidFill>
                <a:latin typeface="Times New Roman"/>
                <a:cs typeface="Times New Roman"/>
              </a:rPr>
              <a:t>e</a:t>
            </a:r>
            <a:r>
              <a:rPr dirty="0" sz="1100" spc="-55">
                <a:solidFill>
                  <a:srgbClr val="3B3B3B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F1F1F"/>
                </a:solidFill>
                <a:latin typeface="Times New Roman"/>
                <a:cs typeface="Times New Roman"/>
              </a:rPr>
              <a:t>Doenças</a:t>
            </a:r>
            <a:r>
              <a:rPr dirty="0" sz="1100" spc="3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51515"/>
                </a:solidFill>
                <a:latin typeface="Times New Roman"/>
                <a:cs typeface="Times New Roman"/>
              </a:rPr>
              <a:t>Raras </a:t>
            </a:r>
            <a:r>
              <a:rPr dirty="0" sz="1100">
                <a:solidFill>
                  <a:srgbClr val="262626"/>
                </a:solidFill>
                <a:latin typeface="Times New Roman"/>
                <a:cs typeface="Times New Roman"/>
              </a:rPr>
              <a:t>de</a:t>
            </a:r>
            <a:r>
              <a:rPr dirty="0" sz="1100" spc="-5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61616"/>
                </a:solidFill>
                <a:latin typeface="Times New Roman"/>
                <a:cs typeface="Times New Roman"/>
              </a:rPr>
              <a:t>Seropédica;</a:t>
            </a:r>
            <a:endParaRPr sz="1100">
              <a:latin typeface="Times New Roman"/>
              <a:cs typeface="Times New Roman"/>
            </a:endParaRPr>
          </a:p>
          <a:p>
            <a:pPr algn="just" marL="20955" marR="13970" indent="-3175">
              <a:lnSpc>
                <a:spcPct val="102200"/>
              </a:lnSpc>
              <a:spcBef>
                <a:spcPts val="994"/>
              </a:spcBef>
            </a:pPr>
            <a:r>
              <a:rPr dirty="0" sz="1100">
                <a:solidFill>
                  <a:srgbClr val="262626"/>
                </a:solidFill>
                <a:latin typeface="Times New Roman"/>
                <a:cs typeface="Times New Roman"/>
              </a:rPr>
              <a:t>Considerando,</a:t>
            </a:r>
            <a:r>
              <a:rPr dirty="0" sz="1100" spc="14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A2A2A"/>
                </a:solidFill>
                <a:latin typeface="Times New Roman"/>
                <a:cs typeface="Times New Roman"/>
              </a:rPr>
              <a:t>por</a:t>
            </a:r>
            <a:r>
              <a:rPr dirty="0" sz="1100" spc="40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82828"/>
                </a:solidFill>
                <a:latin typeface="Times New Roman"/>
                <a:cs typeface="Times New Roman"/>
              </a:rPr>
              <a:t>sua</a:t>
            </a:r>
            <a:r>
              <a:rPr dirty="0" sz="1100" spc="85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82828"/>
                </a:solidFill>
                <a:latin typeface="Times New Roman"/>
                <a:cs typeface="Times New Roman"/>
              </a:rPr>
              <a:t>vez,</a:t>
            </a:r>
            <a:r>
              <a:rPr dirty="0" sz="1100" spc="7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a</a:t>
            </a:r>
            <a:r>
              <a:rPr dirty="0" sz="1100" spc="5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necessária</a:t>
            </a:r>
            <a:r>
              <a:rPr dirty="0" sz="1100" spc="12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62626"/>
                </a:solidFill>
                <a:latin typeface="Times New Roman"/>
                <a:cs typeface="Times New Roman"/>
              </a:rPr>
              <a:t>continuidade</a:t>
            </a:r>
            <a:r>
              <a:rPr dirty="0" sz="1100" spc="11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42424"/>
                </a:solidFill>
                <a:latin typeface="Times New Roman"/>
                <a:cs typeface="Times New Roman"/>
              </a:rPr>
              <a:t>para</a:t>
            </a:r>
            <a:r>
              <a:rPr dirty="0" sz="1100" spc="60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313131"/>
                </a:solidFill>
                <a:latin typeface="Times New Roman"/>
                <a:cs typeface="Times New Roman"/>
              </a:rPr>
              <a:t>a</a:t>
            </a:r>
            <a:r>
              <a:rPr dirty="0" sz="1100" spc="65">
                <a:solidFill>
                  <a:srgbClr val="31313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B2B2B"/>
                </a:solidFill>
                <a:latin typeface="Times New Roman"/>
                <a:cs typeface="Times New Roman"/>
              </a:rPr>
              <a:t>gestão</a:t>
            </a:r>
            <a:r>
              <a:rPr dirty="0" sz="1100" spc="80">
                <a:solidFill>
                  <a:srgbClr val="2B2B2B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própria</a:t>
            </a:r>
            <a:r>
              <a:rPr dirty="0" sz="1100" spc="8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da</a:t>
            </a:r>
            <a:r>
              <a:rPr dirty="0" sz="1100" spc="1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0C0C0C"/>
                </a:solidFill>
                <a:latin typeface="Times New Roman"/>
                <a:cs typeface="Times New Roman"/>
              </a:rPr>
              <a:t>Secretaria </a:t>
            </a:r>
            <a:r>
              <a:rPr dirty="0" sz="1100" spc="-20">
                <a:solidFill>
                  <a:srgbClr val="1D1D1D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20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de</a:t>
            </a:r>
            <a:r>
              <a:rPr dirty="0" sz="1100" spc="-3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F1F1F"/>
                </a:solidFill>
                <a:latin typeface="Times New Roman"/>
                <a:cs typeface="Times New Roman"/>
              </a:rPr>
              <a:t>Assistência</a:t>
            </a:r>
            <a:r>
              <a:rPr dirty="0" sz="1100" spc="-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31313"/>
                </a:solidFill>
                <a:latin typeface="Times New Roman"/>
                <a:cs typeface="Times New Roman"/>
              </a:rPr>
              <a:t>Social</a:t>
            </a:r>
            <a:r>
              <a:rPr dirty="0" sz="1100" spc="10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e</a:t>
            </a:r>
            <a:r>
              <a:rPr dirty="0" sz="1100" spc="-4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81818"/>
                </a:solidFill>
                <a:latin typeface="Times New Roman"/>
                <a:cs typeface="Times New Roman"/>
              </a:rPr>
              <a:t>Direitos</a:t>
            </a:r>
            <a:r>
              <a:rPr dirty="0" sz="1100" spc="5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282828"/>
                </a:solidFill>
                <a:latin typeface="Times New Roman"/>
                <a:cs typeface="Times New Roman"/>
              </a:rPr>
              <a:t>Humanos</a:t>
            </a:r>
            <a:r>
              <a:rPr dirty="0" sz="1100" spc="1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51515"/>
                </a:solidFill>
                <a:latin typeface="Times New Roman"/>
                <a:cs typeface="Times New Roman"/>
              </a:rPr>
              <a:t>na</a:t>
            </a:r>
            <a:r>
              <a:rPr dirty="0" sz="1100" spc="-25">
                <a:solidFill>
                  <a:srgbClr val="151515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61616"/>
                </a:solidFill>
                <a:latin typeface="Times New Roman"/>
                <a:cs typeface="Times New Roman"/>
              </a:rPr>
              <a:t>movimentação</a:t>
            </a:r>
            <a:r>
              <a:rPr dirty="0" sz="1100" spc="3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212121"/>
                </a:solidFill>
                <a:latin typeface="Times New Roman"/>
                <a:cs typeface="Times New Roman"/>
              </a:rPr>
              <a:t>bancária</a:t>
            </a:r>
            <a:r>
              <a:rPr dirty="0" sz="1100" spc="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C1C1C"/>
                </a:solidFill>
                <a:latin typeface="Times New Roman"/>
                <a:cs typeface="Times New Roman"/>
              </a:rPr>
              <a:t>referente</a:t>
            </a:r>
            <a:r>
              <a:rPr dirty="0" sz="1100" spc="1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81818"/>
                </a:solidFill>
                <a:latin typeface="Times New Roman"/>
                <a:cs typeface="Times New Roman"/>
              </a:rPr>
              <a:t>ao </a:t>
            </a:r>
            <a:r>
              <a:rPr dirty="0" sz="1100">
                <a:solidFill>
                  <a:srgbClr val="181818"/>
                </a:solidFill>
                <a:latin typeface="Times New Roman"/>
                <a:cs typeface="Times New Roman"/>
              </a:rPr>
              <a:t>Fundo</a:t>
            </a:r>
            <a:r>
              <a:rPr dirty="0" sz="1100" spc="155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204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de</a:t>
            </a:r>
            <a:r>
              <a:rPr dirty="0" sz="1100" spc="12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81818"/>
                </a:solidFill>
                <a:latin typeface="Times New Roman"/>
                <a:cs typeface="Times New Roman"/>
              </a:rPr>
              <a:t>Assistência</a:t>
            </a:r>
            <a:r>
              <a:rPr dirty="0" sz="1100" spc="17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0A0A0A"/>
                </a:solidFill>
                <a:latin typeface="Times New Roman"/>
                <a:cs typeface="Times New Roman"/>
              </a:rPr>
              <a:t>Social,</a:t>
            </a:r>
            <a:r>
              <a:rPr dirty="0" sz="1100" spc="150">
                <a:solidFill>
                  <a:srgbClr val="0A0A0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0A0A0A"/>
                </a:solidFill>
                <a:latin typeface="Times New Roman"/>
                <a:cs typeface="Times New Roman"/>
              </a:rPr>
              <a:t>Fundo</a:t>
            </a:r>
            <a:r>
              <a:rPr dirty="0" sz="1100" spc="160">
                <a:solidFill>
                  <a:srgbClr val="0A0A0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7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A2A2A"/>
                </a:solidFill>
                <a:latin typeface="Times New Roman"/>
                <a:cs typeface="Times New Roman"/>
              </a:rPr>
              <a:t>dos</a:t>
            </a:r>
            <a:r>
              <a:rPr dirty="0" sz="1100" spc="135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Diretos</a:t>
            </a:r>
            <a:r>
              <a:rPr dirty="0" sz="1100" spc="14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0C0C0C"/>
                </a:solidFill>
                <a:latin typeface="Times New Roman"/>
                <a:cs typeface="Times New Roman"/>
              </a:rPr>
              <a:t>da</a:t>
            </a:r>
            <a:r>
              <a:rPr dirty="0" sz="1100" spc="11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Criança</a:t>
            </a:r>
            <a:r>
              <a:rPr dirty="0" sz="1100" spc="13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62626"/>
                </a:solidFill>
                <a:latin typeface="Times New Roman"/>
                <a:cs typeface="Times New Roman"/>
              </a:rPr>
              <a:t>e</a:t>
            </a:r>
            <a:r>
              <a:rPr dirty="0" sz="1100" spc="7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0C0C0C"/>
                </a:solidFill>
                <a:latin typeface="Times New Roman"/>
                <a:cs typeface="Times New Roman"/>
              </a:rPr>
              <a:t>do 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Adolescente,</a:t>
            </a:r>
            <a:r>
              <a:rPr dirty="0" sz="1100" spc="10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61616"/>
                </a:solidFill>
                <a:latin typeface="Times New Roman"/>
                <a:cs typeface="Times New Roman"/>
              </a:rPr>
              <a:t>Fundo</a:t>
            </a:r>
            <a:r>
              <a:rPr dirty="0" sz="1100" spc="8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14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61616"/>
                </a:solidFill>
                <a:latin typeface="Times New Roman"/>
                <a:cs typeface="Times New Roman"/>
              </a:rPr>
              <a:t>do</a:t>
            </a:r>
            <a:r>
              <a:rPr dirty="0" sz="1100" spc="3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Idoso</a:t>
            </a:r>
            <a:r>
              <a:rPr dirty="0" sz="1100" spc="7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42424"/>
                </a:solidFill>
                <a:latin typeface="Times New Roman"/>
                <a:cs typeface="Times New Roman"/>
              </a:rPr>
              <a:t>e</a:t>
            </a:r>
            <a:r>
              <a:rPr dirty="0" sz="1100" spc="55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0F0F0F"/>
                </a:solidFill>
                <a:latin typeface="Times New Roman"/>
                <a:cs typeface="Times New Roman"/>
              </a:rPr>
              <a:t>Fundo</a:t>
            </a:r>
            <a:r>
              <a:rPr dirty="0" sz="1100" spc="90">
                <a:solidFill>
                  <a:srgbClr val="0F0F0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81818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2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dos</a:t>
            </a:r>
            <a:r>
              <a:rPr dirty="0" sz="1100" spc="8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Direitos</a:t>
            </a:r>
            <a:r>
              <a:rPr dirty="0" sz="1100" spc="8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82828"/>
                </a:solidFill>
                <a:latin typeface="Times New Roman"/>
                <a:cs typeface="Times New Roman"/>
              </a:rPr>
              <a:t>da</a:t>
            </a:r>
            <a:r>
              <a:rPr dirty="0" sz="1100" spc="5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Pessoa</a:t>
            </a:r>
            <a:r>
              <a:rPr dirty="0" sz="1100" spc="9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61616"/>
                </a:solidFill>
                <a:latin typeface="Times New Roman"/>
                <a:cs typeface="Times New Roman"/>
              </a:rPr>
              <a:t>com </a:t>
            </a:r>
            <a:r>
              <a:rPr dirty="0" sz="1100" spc="-25">
                <a:solidFill>
                  <a:srgbClr val="282828"/>
                </a:solidFill>
                <a:latin typeface="Times New Roman"/>
                <a:cs typeface="Times New Roman"/>
              </a:rPr>
              <a:t>Deficiência</a:t>
            </a:r>
            <a:r>
              <a:rPr dirty="0" sz="1100" spc="-5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e</a:t>
            </a:r>
            <a:r>
              <a:rPr dirty="0" sz="1100" spc="-5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F1F1F"/>
                </a:solidFill>
                <a:latin typeface="Times New Roman"/>
                <a:cs typeface="Times New Roman"/>
              </a:rPr>
              <a:t>Doenças</a:t>
            </a:r>
            <a:r>
              <a:rPr dirty="0" sz="1100" spc="20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32323"/>
                </a:solidFill>
                <a:latin typeface="Times New Roman"/>
                <a:cs typeface="Times New Roman"/>
              </a:rPr>
              <a:t>Raras</a:t>
            </a:r>
            <a:r>
              <a:rPr dirty="0" sz="1100" spc="18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de</a:t>
            </a:r>
            <a:r>
              <a:rPr dirty="0" sz="1100" spc="-7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C1C1C"/>
                </a:solidFill>
                <a:latin typeface="Times New Roman"/>
                <a:cs typeface="Times New Roman"/>
              </a:rPr>
              <a:t>Seropédica.</a:t>
            </a:r>
            <a:endParaRPr sz="1100">
              <a:latin typeface="Times New Roman"/>
              <a:cs typeface="Times New Roman"/>
            </a:endParaRPr>
          </a:p>
          <a:p>
            <a:pPr marL="24130">
              <a:lnSpc>
                <a:spcPct val="100000"/>
              </a:lnSpc>
              <a:spcBef>
                <a:spcPts val="930"/>
              </a:spcBef>
            </a:pPr>
            <a:r>
              <a:rPr dirty="0" sz="1100" spc="-10">
                <a:solidFill>
                  <a:srgbClr val="232323"/>
                </a:solidFill>
                <a:latin typeface="Times New Roman"/>
                <a:cs typeface="Times New Roman"/>
              </a:rPr>
              <a:t>DECRETA</a:t>
            </a:r>
            <a:endParaRPr sz="1100">
              <a:latin typeface="Times New Roman"/>
              <a:cs typeface="Times New Roman"/>
            </a:endParaRPr>
          </a:p>
          <a:p>
            <a:pPr algn="just" marL="21590" marR="5080" indent="635">
              <a:lnSpc>
                <a:spcPct val="102299"/>
              </a:lnSpc>
              <a:spcBef>
                <a:spcPts val="880"/>
              </a:spcBef>
            </a:pPr>
            <a:r>
              <a:rPr dirty="0" sz="1100" spc="-20">
                <a:solidFill>
                  <a:srgbClr val="1F1F1F"/>
                </a:solidFill>
                <a:latin typeface="Times New Roman"/>
                <a:cs typeface="Times New Roman"/>
              </a:rPr>
              <a:t>Art.</a:t>
            </a:r>
            <a:r>
              <a:rPr dirty="0" sz="1100" spc="6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15">
                <a:solidFill>
                  <a:srgbClr val="131313"/>
                </a:solidFill>
                <a:latin typeface="Times New Roman"/>
                <a:cs typeface="Times New Roman"/>
              </a:rPr>
              <a:t>lº</a:t>
            </a:r>
            <a:r>
              <a:rPr dirty="0" sz="1100" spc="195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2A2A2A"/>
                </a:solidFill>
                <a:latin typeface="Times New Roman"/>
                <a:cs typeface="Times New Roman"/>
              </a:rPr>
              <a:t>Fica</a:t>
            </a:r>
            <a:r>
              <a:rPr dirty="0" sz="1100" spc="-15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12121"/>
                </a:solidFill>
                <a:latin typeface="Times New Roman"/>
                <a:cs typeface="Times New Roman"/>
              </a:rPr>
              <a:t>delegada</a:t>
            </a:r>
            <a:r>
              <a:rPr dirty="0" sz="1100" spc="2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2A2A2A"/>
                </a:solidFill>
                <a:latin typeface="Times New Roman"/>
                <a:cs typeface="Times New Roman"/>
              </a:rPr>
              <a:t>a</a:t>
            </a:r>
            <a:r>
              <a:rPr dirty="0" sz="1100" spc="-75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D1D1D"/>
                </a:solidFill>
                <a:latin typeface="Times New Roman"/>
                <a:cs typeface="Times New Roman"/>
              </a:rPr>
              <a:t>competência</a:t>
            </a:r>
            <a:r>
              <a:rPr dirty="0" sz="1100" spc="50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161616"/>
                </a:solidFill>
                <a:latin typeface="Times New Roman"/>
                <a:cs typeface="Times New Roman"/>
              </a:rPr>
              <a:t>para</a:t>
            </a:r>
            <a:r>
              <a:rPr dirty="0" sz="1100" spc="1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60">
                <a:solidFill>
                  <a:srgbClr val="1A1A1A"/>
                </a:solidFill>
                <a:latin typeface="Times New Roman"/>
                <a:cs typeface="Times New Roman"/>
              </a:rPr>
              <a:t>VANDRÉA</a:t>
            </a:r>
            <a:r>
              <a:rPr dirty="0" sz="1100" spc="8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50">
                <a:solidFill>
                  <a:srgbClr val="262626"/>
                </a:solidFill>
                <a:latin typeface="Times New Roman"/>
                <a:cs typeface="Times New Roman"/>
              </a:rPr>
              <a:t>DOS </a:t>
            </a:r>
            <a:r>
              <a:rPr dirty="0" sz="1100" spc="-50">
                <a:solidFill>
                  <a:srgbClr val="1C1C1C"/>
                </a:solidFill>
                <a:latin typeface="Times New Roman"/>
                <a:cs typeface="Times New Roman"/>
              </a:rPr>
              <a:t>SANTOS</a:t>
            </a:r>
            <a:r>
              <a:rPr dirty="0" sz="1100" spc="2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1F1F1F"/>
                </a:solidFill>
                <a:latin typeface="Times New Roman"/>
                <a:cs typeface="Times New Roman"/>
              </a:rPr>
              <a:t>STEFFAN,</a:t>
            </a:r>
            <a:r>
              <a:rPr dirty="0" sz="1100" spc="8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51515"/>
                </a:solidFill>
                <a:latin typeface="Times New Roman"/>
                <a:cs typeface="Times New Roman"/>
              </a:rPr>
              <a:t>matrícula</a:t>
            </a:r>
            <a:r>
              <a:rPr dirty="0" sz="1100" spc="25">
                <a:solidFill>
                  <a:srgbClr val="151515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A2A2A"/>
                </a:solidFill>
                <a:latin typeface="Times New Roman"/>
                <a:cs typeface="Times New Roman"/>
              </a:rPr>
              <a:t>n°</a:t>
            </a:r>
            <a:r>
              <a:rPr dirty="0" sz="1100" spc="-25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62626"/>
                </a:solidFill>
                <a:latin typeface="Times New Roman"/>
                <a:cs typeface="Times New Roman"/>
              </a:rPr>
              <a:t>17478,</a:t>
            </a:r>
            <a:r>
              <a:rPr dirty="0" sz="1100" spc="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C1C1C"/>
                </a:solidFill>
                <a:latin typeface="Times New Roman"/>
                <a:cs typeface="Times New Roman"/>
              </a:rPr>
              <a:t>Secretária</a:t>
            </a:r>
            <a:r>
              <a:rPr dirty="0" sz="1100" spc="3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1A1A1A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0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F1F1F"/>
                </a:solidFill>
                <a:latin typeface="Times New Roman"/>
                <a:cs typeface="Times New Roman"/>
              </a:rPr>
              <a:t>de</a:t>
            </a:r>
            <a:r>
              <a:rPr dirty="0" sz="1100" spc="-1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12121"/>
                </a:solidFill>
                <a:latin typeface="Times New Roman"/>
                <a:cs typeface="Times New Roman"/>
              </a:rPr>
              <a:t>Assistência</a:t>
            </a:r>
            <a:r>
              <a:rPr dirty="0" sz="1100" spc="5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32323"/>
                </a:solidFill>
                <a:latin typeface="Times New Roman"/>
                <a:cs typeface="Times New Roman"/>
              </a:rPr>
              <a:t>Social</a:t>
            </a:r>
            <a:r>
              <a:rPr dirty="0" sz="1100" spc="1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5">
                <a:solidFill>
                  <a:srgbClr val="2F2F2F"/>
                </a:solidFill>
                <a:latin typeface="Times New Roman"/>
                <a:cs typeface="Times New Roman"/>
              </a:rPr>
              <a:t>e</a:t>
            </a:r>
            <a:r>
              <a:rPr dirty="0" sz="1100" spc="1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32323"/>
                </a:solidFill>
                <a:latin typeface="Times New Roman"/>
                <a:cs typeface="Times New Roman"/>
              </a:rPr>
              <a:t>Direitos</a:t>
            </a:r>
            <a:r>
              <a:rPr dirty="0" sz="1100" spc="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12121"/>
                </a:solidFill>
                <a:latin typeface="Times New Roman"/>
                <a:cs typeface="Times New Roman"/>
              </a:rPr>
              <a:t>Humanos,</a:t>
            </a:r>
            <a:r>
              <a:rPr dirty="0" sz="1100" spc="-1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62626"/>
                </a:solidFill>
                <a:latin typeface="Times New Roman"/>
                <a:cs typeface="Times New Roman"/>
              </a:rPr>
              <a:t>em</a:t>
            </a:r>
            <a:r>
              <a:rPr dirty="0" sz="1100" spc="-1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61616"/>
                </a:solidFill>
                <a:latin typeface="Times New Roman"/>
                <a:cs typeface="Times New Roman"/>
              </a:rPr>
              <a:t>conjunto</a:t>
            </a:r>
            <a:r>
              <a:rPr dirty="0" sz="1100" spc="-3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45">
                <a:solidFill>
                  <a:srgbClr val="131313"/>
                </a:solidFill>
                <a:latin typeface="Times New Roman"/>
                <a:cs typeface="Times New Roman"/>
              </a:rPr>
              <a:t>com</a:t>
            </a:r>
            <a:r>
              <a:rPr dirty="0" sz="1100" spc="10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 spc="30">
                <a:solidFill>
                  <a:srgbClr val="2F2F2F"/>
                </a:solidFill>
                <a:latin typeface="Times New Roman"/>
                <a:cs typeface="Times New Roman"/>
              </a:rPr>
              <a:t>o</a:t>
            </a:r>
            <a:r>
              <a:rPr dirty="0" sz="1100" spc="-75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32323"/>
                </a:solidFill>
                <a:latin typeface="Times New Roman"/>
                <a:cs typeface="Times New Roman"/>
              </a:rPr>
              <a:t>Sr.</a:t>
            </a:r>
            <a:r>
              <a:rPr dirty="0" sz="1100" spc="-1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31313"/>
                </a:solidFill>
                <a:latin typeface="Times New Roman"/>
                <a:cs typeface="Times New Roman"/>
              </a:rPr>
              <a:t>Prefeito,</a:t>
            </a:r>
            <a:r>
              <a:rPr dirty="0" sz="1100" spc="25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333333"/>
                </a:solidFill>
                <a:latin typeface="Times New Roman"/>
                <a:cs typeface="Times New Roman"/>
              </a:rPr>
              <a:t>a</a:t>
            </a:r>
            <a:r>
              <a:rPr dirty="0" sz="1100" spc="10">
                <a:solidFill>
                  <a:srgbClr val="333333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A1A1A"/>
                </a:solidFill>
                <a:latin typeface="Times New Roman"/>
                <a:cs typeface="Times New Roman"/>
              </a:rPr>
              <a:t>movimentação</a:t>
            </a:r>
            <a:r>
              <a:rPr dirty="0" sz="1100" spc="7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A1A1A"/>
                </a:solidFill>
                <a:latin typeface="Times New Roman"/>
                <a:cs typeface="Times New Roman"/>
              </a:rPr>
              <a:t>financeira</a:t>
            </a:r>
            <a:r>
              <a:rPr dirty="0" sz="1100" spc="8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5">
                <a:solidFill>
                  <a:srgbClr val="242424"/>
                </a:solidFill>
                <a:latin typeface="Times New Roman"/>
                <a:cs typeface="Times New Roman"/>
              </a:rPr>
              <a:t>e</a:t>
            </a:r>
            <a:r>
              <a:rPr dirty="0" sz="1100" spc="-25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42424"/>
                </a:solidFill>
                <a:latin typeface="Times New Roman"/>
                <a:cs typeface="Times New Roman"/>
              </a:rPr>
              <a:t>representação</a:t>
            </a:r>
            <a:r>
              <a:rPr dirty="0" sz="1100" spc="90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2A2A2A"/>
                </a:solidFill>
                <a:latin typeface="Times New Roman"/>
                <a:cs typeface="Times New Roman"/>
              </a:rPr>
              <a:t>junto </a:t>
            </a:r>
            <a:r>
              <a:rPr dirty="0" sz="1100" spc="-25">
                <a:solidFill>
                  <a:srgbClr val="2B2B2B"/>
                </a:solidFill>
                <a:latin typeface="Times New Roman"/>
                <a:cs typeface="Times New Roman"/>
              </a:rPr>
              <a:t>as</a:t>
            </a:r>
            <a:r>
              <a:rPr dirty="0" sz="1100">
                <a:solidFill>
                  <a:srgbClr val="2B2B2B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12121"/>
                </a:solidFill>
                <a:latin typeface="Times New Roman"/>
                <a:cs typeface="Times New Roman"/>
              </a:rPr>
              <a:t>instituições</a:t>
            </a:r>
            <a:r>
              <a:rPr dirty="0" sz="1100" spc="7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A1A1A"/>
                </a:solidFill>
                <a:latin typeface="Times New Roman"/>
                <a:cs typeface="Times New Roman"/>
              </a:rPr>
              <a:t>bancárias</a:t>
            </a:r>
            <a:r>
              <a:rPr dirty="0" sz="1100" spc="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42424"/>
                </a:solidFill>
                <a:latin typeface="Times New Roman"/>
                <a:cs typeface="Times New Roman"/>
              </a:rPr>
              <a:t>de</a:t>
            </a:r>
            <a:r>
              <a:rPr dirty="0" sz="1100" spc="-40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61616"/>
                </a:solidFill>
                <a:latin typeface="Times New Roman"/>
                <a:cs typeface="Times New Roman"/>
              </a:rPr>
              <a:t>todas</a:t>
            </a:r>
            <a:r>
              <a:rPr dirty="0" sz="1100" spc="-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C1C1C"/>
                </a:solidFill>
                <a:latin typeface="Times New Roman"/>
                <a:cs typeface="Times New Roman"/>
              </a:rPr>
              <a:t>as </a:t>
            </a:r>
            <a:r>
              <a:rPr dirty="0" sz="1100" spc="-35">
                <a:solidFill>
                  <a:srgbClr val="262626"/>
                </a:solidFill>
                <a:latin typeface="Times New Roman"/>
                <a:cs typeface="Times New Roman"/>
              </a:rPr>
              <a:t>contas</a:t>
            </a:r>
            <a:r>
              <a:rPr dirty="0" sz="1100" spc="81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F1F1F"/>
                </a:solidFill>
                <a:latin typeface="Times New Roman"/>
                <a:cs typeface="Times New Roman"/>
              </a:rPr>
              <a:t>correntes</a:t>
            </a:r>
            <a:r>
              <a:rPr dirty="0" sz="1100">
                <a:solidFill>
                  <a:srgbClr val="1F1F1F"/>
                </a:solidFill>
                <a:latin typeface="Times New Roman"/>
                <a:cs typeface="Times New Roman"/>
              </a:rPr>
              <a:t>    </a:t>
            </a:r>
            <a:r>
              <a:rPr dirty="0" sz="1100" spc="-35">
                <a:solidFill>
                  <a:srgbClr val="1F1F1F"/>
                </a:solidFill>
                <a:latin typeface="Times New Roman"/>
                <a:cs typeface="Times New Roman"/>
              </a:rPr>
              <a:t>vinculadas</a:t>
            </a:r>
            <a:r>
              <a:rPr dirty="0" sz="1100" spc="87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62626"/>
                </a:solidFill>
                <a:latin typeface="Times New Roman"/>
                <a:cs typeface="Times New Roman"/>
              </a:rPr>
              <a:t>ao</a:t>
            </a:r>
            <a:r>
              <a:rPr dirty="0" sz="1100" spc="76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62626"/>
                </a:solidFill>
                <a:latin typeface="Times New Roman"/>
                <a:cs typeface="Times New Roman"/>
              </a:rPr>
              <a:t>Fundo</a:t>
            </a:r>
            <a:r>
              <a:rPr dirty="0" sz="1100" spc="80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42424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855">
                <a:solidFill>
                  <a:srgbClr val="242424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2F2F2F"/>
                </a:solidFill>
                <a:latin typeface="Times New Roman"/>
                <a:cs typeface="Times New Roman"/>
              </a:rPr>
              <a:t>dc</a:t>
            </a:r>
            <a:r>
              <a:rPr dirty="0" sz="1100" spc="81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F1F1F"/>
                </a:solidFill>
                <a:latin typeface="Times New Roman"/>
                <a:cs typeface="Times New Roman"/>
              </a:rPr>
              <a:t>Assistência</a:t>
            </a:r>
            <a:r>
              <a:rPr dirty="0" sz="1100" spc="85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C1C1C"/>
                </a:solidFill>
                <a:latin typeface="Times New Roman"/>
                <a:cs typeface="Times New Roman"/>
              </a:rPr>
              <a:t>Social,</a:t>
            </a:r>
            <a:r>
              <a:rPr dirty="0" sz="1100" spc="79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55">
                <a:solidFill>
                  <a:srgbClr val="1D1D1D"/>
                </a:solidFill>
                <a:latin typeface="Times New Roman"/>
                <a:cs typeface="Times New Roman"/>
              </a:rPr>
              <a:t>CNPJ</a:t>
            </a:r>
            <a:r>
              <a:rPr dirty="0" sz="1100" spc="-25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81818"/>
                </a:solidFill>
                <a:latin typeface="Times New Roman"/>
                <a:cs typeface="Times New Roman"/>
              </a:rPr>
              <a:t>07.787.962/0001-81;</a:t>
            </a:r>
            <a:r>
              <a:rPr dirty="0" sz="1100" spc="33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51515"/>
                </a:solidFill>
                <a:latin typeface="Times New Roman"/>
                <a:cs typeface="Times New Roman"/>
              </a:rPr>
              <a:t>Fundo</a:t>
            </a:r>
            <a:r>
              <a:rPr dirty="0" sz="1100" spc="310">
                <a:solidFill>
                  <a:srgbClr val="151515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F1F1F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36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15">
                <a:solidFill>
                  <a:srgbClr val="212121"/>
                </a:solidFill>
                <a:latin typeface="Times New Roman"/>
                <a:cs typeface="Times New Roman"/>
              </a:rPr>
              <a:t>dos</a:t>
            </a:r>
            <a:r>
              <a:rPr dirty="0" sz="1100" spc="28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32323"/>
                </a:solidFill>
                <a:latin typeface="Times New Roman"/>
                <a:cs typeface="Times New Roman"/>
              </a:rPr>
              <a:t>Diretos</a:t>
            </a:r>
            <a:r>
              <a:rPr dirty="0" sz="1100" spc="285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32323"/>
                </a:solidFill>
                <a:latin typeface="Times New Roman"/>
                <a:cs typeface="Times New Roman"/>
              </a:rPr>
              <a:t>da</a:t>
            </a:r>
            <a:r>
              <a:rPr dirty="0" sz="1100" spc="27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A1A1A"/>
                </a:solidFill>
                <a:latin typeface="Times New Roman"/>
                <a:cs typeface="Times New Roman"/>
              </a:rPr>
              <a:t>Criança</a:t>
            </a:r>
            <a:r>
              <a:rPr dirty="0" sz="1100" spc="34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F2F2F"/>
                </a:solidFill>
                <a:latin typeface="Times New Roman"/>
                <a:cs typeface="Times New Roman"/>
              </a:rPr>
              <a:t>e</a:t>
            </a:r>
            <a:r>
              <a:rPr dirty="0" sz="1100">
                <a:solidFill>
                  <a:srgbClr val="2F2F2F"/>
                </a:solidFill>
                <a:latin typeface="Times New Roman"/>
                <a:cs typeface="Times New Roman"/>
              </a:rPr>
              <a:t>  </a:t>
            </a:r>
            <a:r>
              <a:rPr dirty="0" sz="1100" spc="-40">
                <a:solidFill>
                  <a:srgbClr val="232323"/>
                </a:solidFill>
                <a:latin typeface="Times New Roman"/>
                <a:cs typeface="Times New Roman"/>
              </a:rPr>
              <a:t>do</a:t>
            </a:r>
            <a:r>
              <a:rPr dirty="0" sz="1100" spc="29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F1F1F"/>
                </a:solidFill>
                <a:latin typeface="Times New Roman"/>
                <a:cs typeface="Times New Roman"/>
              </a:rPr>
              <a:t>Adolescente,</a:t>
            </a:r>
            <a:r>
              <a:rPr dirty="0" sz="1100" spc="39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55">
                <a:solidFill>
                  <a:srgbClr val="181818"/>
                </a:solidFill>
                <a:latin typeface="Times New Roman"/>
                <a:cs typeface="Times New Roman"/>
              </a:rPr>
              <a:t>CNPJ</a:t>
            </a:r>
            <a:r>
              <a:rPr dirty="0" sz="1100" spc="-25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latin typeface="Times New Roman"/>
                <a:cs typeface="Times New Roman"/>
              </a:rPr>
              <a:t>07.786.458/0001-67;</a:t>
            </a:r>
            <a:r>
              <a:rPr dirty="0" sz="1100" spc="325"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262626"/>
                </a:solidFill>
                <a:latin typeface="Times New Roman"/>
                <a:cs typeface="Times New Roman"/>
              </a:rPr>
              <a:t>Fundo</a:t>
            </a:r>
            <a:r>
              <a:rPr dirty="0" sz="1100" spc="38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F1F1F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48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C1C1C"/>
                </a:solidFill>
                <a:latin typeface="Times New Roman"/>
                <a:cs typeface="Times New Roman"/>
              </a:rPr>
              <a:t>do</a:t>
            </a:r>
            <a:r>
              <a:rPr dirty="0" sz="1100" spc="39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62626"/>
                </a:solidFill>
                <a:latin typeface="Times New Roman"/>
                <a:cs typeface="Times New Roman"/>
              </a:rPr>
              <a:t>Idoso,</a:t>
            </a:r>
            <a:r>
              <a:rPr dirty="0" sz="1100" spc="39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70">
                <a:solidFill>
                  <a:srgbClr val="2B2B2B"/>
                </a:solidFill>
                <a:latin typeface="Times New Roman"/>
                <a:cs typeface="Times New Roman"/>
              </a:rPr>
              <a:t>CNPJ</a:t>
            </a:r>
            <a:r>
              <a:rPr dirty="0" sz="1100" spc="484">
                <a:solidFill>
                  <a:srgbClr val="2B2B2B"/>
                </a:solidFill>
                <a:latin typeface="Times New Roman"/>
                <a:cs typeface="Times New Roman"/>
              </a:rPr>
              <a:t> </a:t>
            </a:r>
            <a:r>
              <a:rPr dirty="0" sz="1100" spc="-15">
                <a:solidFill>
                  <a:srgbClr val="0E0E0E"/>
                </a:solidFill>
                <a:latin typeface="Times New Roman"/>
                <a:cs typeface="Times New Roman"/>
              </a:rPr>
              <a:t>18.604.373/0001-</a:t>
            </a:r>
            <a:r>
              <a:rPr dirty="0" sz="1100" spc="310">
                <a:solidFill>
                  <a:srgbClr val="0E0E0E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282828"/>
                </a:solidFill>
                <a:latin typeface="Times New Roman"/>
                <a:cs typeface="Times New Roman"/>
              </a:rPr>
              <a:t>37</a:t>
            </a:r>
            <a:r>
              <a:rPr dirty="0" sz="1100" spc="335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15">
                <a:solidFill>
                  <a:srgbClr val="1A1A1A"/>
                </a:solidFill>
                <a:latin typeface="Times New Roman"/>
                <a:cs typeface="Times New Roman"/>
              </a:rPr>
              <a:t>e;</a:t>
            </a:r>
            <a:r>
              <a:rPr dirty="0" sz="1100" spc="37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81818"/>
                </a:solidFill>
                <a:latin typeface="Times New Roman"/>
                <a:cs typeface="Times New Roman"/>
              </a:rPr>
              <a:t>Fundo</a:t>
            </a:r>
            <a:r>
              <a:rPr dirty="0" sz="1100" spc="-2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F1F1F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130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C1C1C"/>
                </a:solidFill>
                <a:latin typeface="Times New Roman"/>
                <a:cs typeface="Times New Roman"/>
              </a:rPr>
              <a:t>dos</a:t>
            </a:r>
            <a:r>
              <a:rPr dirty="0" sz="1100" spc="1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A1A1A"/>
                </a:solidFill>
                <a:latin typeface="Times New Roman"/>
                <a:cs typeface="Times New Roman"/>
              </a:rPr>
              <a:t>Direitos</a:t>
            </a:r>
            <a:r>
              <a:rPr dirty="0" sz="1100" spc="4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333333"/>
                </a:solidFill>
                <a:latin typeface="Times New Roman"/>
                <a:cs typeface="Times New Roman"/>
              </a:rPr>
              <a:t>da</a:t>
            </a:r>
            <a:r>
              <a:rPr dirty="0" sz="1100" spc="60">
                <a:solidFill>
                  <a:srgbClr val="333333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C1C1C"/>
                </a:solidFill>
                <a:latin typeface="Times New Roman"/>
                <a:cs typeface="Times New Roman"/>
              </a:rPr>
              <a:t>Pessoa</a:t>
            </a:r>
            <a:r>
              <a:rPr dirty="0" sz="1100" spc="10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50">
                <a:solidFill>
                  <a:srgbClr val="212121"/>
                </a:solidFill>
                <a:latin typeface="Times New Roman"/>
                <a:cs typeface="Times New Roman"/>
              </a:rPr>
              <a:t>com</a:t>
            </a:r>
            <a:r>
              <a:rPr dirty="0" sz="1100" spc="45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A1A1A"/>
                </a:solidFill>
                <a:latin typeface="Times New Roman"/>
                <a:cs typeface="Times New Roman"/>
              </a:rPr>
              <a:t>Deficiência</a:t>
            </a:r>
            <a:r>
              <a:rPr dirty="0" sz="1100" spc="13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20">
                <a:solidFill>
                  <a:srgbClr val="2D2D2D"/>
                </a:solidFill>
                <a:latin typeface="Times New Roman"/>
                <a:cs typeface="Times New Roman"/>
              </a:rPr>
              <a:t>e</a:t>
            </a:r>
            <a:r>
              <a:rPr dirty="0" sz="1100" spc="5">
                <a:solidFill>
                  <a:srgbClr val="2D2D2D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F1F1F"/>
                </a:solidFill>
                <a:latin typeface="Times New Roman"/>
                <a:cs typeface="Times New Roman"/>
              </a:rPr>
              <a:t>Doenças</a:t>
            </a:r>
            <a:r>
              <a:rPr dirty="0" sz="1100" spc="6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D1D1D"/>
                </a:solidFill>
                <a:latin typeface="Times New Roman"/>
                <a:cs typeface="Times New Roman"/>
              </a:rPr>
              <a:t>Raras,</a:t>
            </a:r>
            <a:r>
              <a:rPr dirty="0" sz="1100" spc="40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282828"/>
                </a:solidFill>
                <a:latin typeface="Times New Roman"/>
                <a:cs typeface="Times New Roman"/>
              </a:rPr>
              <a:t>CNPJ</a:t>
            </a:r>
            <a:r>
              <a:rPr dirty="0" sz="110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15">
                <a:solidFill>
                  <a:srgbClr val="161616"/>
                </a:solidFill>
                <a:latin typeface="Times New Roman"/>
                <a:cs typeface="Times New Roman"/>
              </a:rPr>
              <a:t>48.646.818/0001-</a:t>
            </a:r>
            <a:r>
              <a:rPr dirty="0" sz="1100" spc="-1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15">
                <a:solidFill>
                  <a:srgbClr val="262626"/>
                </a:solidFill>
                <a:latin typeface="Times New Roman"/>
                <a:cs typeface="Times New Roman"/>
              </a:rPr>
              <a:t>02, </a:t>
            </a:r>
            <a:r>
              <a:rPr dirty="0" sz="1100" spc="-25">
                <a:solidFill>
                  <a:srgbClr val="262626"/>
                </a:solidFill>
                <a:latin typeface="Times New Roman"/>
                <a:cs typeface="Times New Roman"/>
              </a:rPr>
              <a:t>além </a:t>
            </a:r>
            <a:r>
              <a:rPr dirty="0" sz="1100" spc="-30">
                <a:solidFill>
                  <a:srgbClr val="1F1F1F"/>
                </a:solidFill>
                <a:latin typeface="Times New Roman"/>
                <a:cs typeface="Times New Roman"/>
              </a:rPr>
              <a:t>de</a:t>
            </a:r>
            <a:r>
              <a:rPr dirty="0" sz="1100" spc="-1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61616"/>
                </a:solidFill>
                <a:latin typeface="Times New Roman"/>
                <a:cs typeface="Times New Roman"/>
              </a:rPr>
              <a:t>tão</a:t>
            </a:r>
            <a:r>
              <a:rPr dirty="0" sz="1100" spc="-4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212121"/>
                </a:solidFill>
                <a:latin typeface="Times New Roman"/>
                <a:cs typeface="Times New Roman"/>
              </a:rPr>
              <a:t>somente</a:t>
            </a:r>
            <a:r>
              <a:rPr dirty="0" sz="1100" spc="3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12121"/>
                </a:solidFill>
                <a:latin typeface="Times New Roman"/>
                <a:cs typeface="Times New Roman"/>
              </a:rPr>
              <a:t>das</a:t>
            </a:r>
            <a:r>
              <a:rPr dirty="0" sz="1100" spc="-2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F1F1F"/>
                </a:solidFill>
                <a:latin typeface="Times New Roman"/>
                <a:cs typeface="Times New Roman"/>
              </a:rPr>
              <a:t>contas</a:t>
            </a:r>
            <a:r>
              <a:rPr dirty="0" sz="1100" spc="-4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D1D1D"/>
                </a:solidFill>
                <a:latin typeface="Times New Roman"/>
                <a:cs typeface="Times New Roman"/>
              </a:rPr>
              <a:t>correntes</a:t>
            </a:r>
            <a:r>
              <a:rPr dirty="0" sz="1100" spc="10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61616"/>
                </a:solidFill>
                <a:latin typeface="Times New Roman"/>
                <a:cs typeface="Times New Roman"/>
              </a:rPr>
              <a:t>vinculadas</a:t>
            </a:r>
            <a:r>
              <a:rPr dirty="0" sz="1100" spc="3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40">
                <a:solidFill>
                  <a:srgbClr val="2D2D2D"/>
                </a:solidFill>
                <a:latin typeface="Times New Roman"/>
                <a:cs typeface="Times New Roman"/>
              </a:rPr>
              <a:t>a</a:t>
            </a:r>
            <a:r>
              <a:rPr dirty="0" sz="1100" spc="-25">
                <a:solidFill>
                  <a:srgbClr val="2D2D2D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A1A1A"/>
                </a:solidFill>
                <a:latin typeface="Times New Roman"/>
                <a:cs typeface="Times New Roman"/>
              </a:rPr>
              <a:t>Prefeitura</a:t>
            </a:r>
            <a:r>
              <a:rPr dirty="0" sz="1100" spc="4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12121"/>
                </a:solidFill>
                <a:latin typeface="Times New Roman"/>
                <a:cs typeface="Times New Roman"/>
              </a:rPr>
              <a:t>Municipal</a:t>
            </a:r>
            <a:r>
              <a:rPr dirty="0" sz="1100" spc="6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81818"/>
                </a:solidFill>
                <a:latin typeface="Times New Roman"/>
                <a:cs typeface="Times New Roman"/>
              </a:rPr>
              <a:t>de </a:t>
            </a:r>
            <a:r>
              <a:rPr dirty="0" sz="1100" spc="-30">
                <a:solidFill>
                  <a:srgbClr val="151515"/>
                </a:solidFill>
                <a:latin typeface="Times New Roman"/>
                <a:cs typeface="Times New Roman"/>
              </a:rPr>
              <a:t>Seropédica,</a:t>
            </a:r>
            <a:r>
              <a:rPr dirty="0" sz="1100" spc="-20">
                <a:solidFill>
                  <a:srgbClr val="151515"/>
                </a:solidFill>
                <a:latin typeface="Times New Roman"/>
                <a:cs typeface="Times New Roman"/>
              </a:rPr>
              <a:t> </a:t>
            </a:r>
            <a:r>
              <a:rPr dirty="0" sz="1100" spc="-45">
                <a:solidFill>
                  <a:srgbClr val="282828"/>
                </a:solidFill>
                <a:latin typeface="Times New Roman"/>
                <a:cs typeface="Times New Roman"/>
              </a:rPr>
              <a:t>CNPJ</a:t>
            </a:r>
            <a:r>
              <a:rPr dirty="0" sz="1100" spc="5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D1D1D"/>
                </a:solidFill>
                <a:latin typeface="Times New Roman"/>
                <a:cs typeface="Times New Roman"/>
              </a:rPr>
              <a:t>01,.604.139/0001-</a:t>
            </a:r>
            <a:r>
              <a:rPr dirty="0" sz="1100" spc="-35">
                <a:solidFill>
                  <a:srgbClr val="1D1D1D"/>
                </a:solidFill>
                <a:latin typeface="Times New Roman"/>
                <a:cs typeface="Times New Roman"/>
              </a:rPr>
              <a:t>07</a:t>
            </a:r>
            <a:r>
              <a:rPr dirty="0" sz="1100" spc="-5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 spc="-60">
                <a:solidFill>
                  <a:srgbClr val="1C1C1C"/>
                </a:solidFill>
                <a:latin typeface="Times New Roman"/>
                <a:cs typeface="Times New Roman"/>
              </a:rPr>
              <a:t>—</a:t>
            </a:r>
            <a:r>
              <a:rPr dirty="0" sz="1100" spc="-30">
                <a:solidFill>
                  <a:srgbClr val="1C1C1C"/>
                </a:solidFill>
                <a:latin typeface="Times New Roman"/>
                <a:cs typeface="Times New Roman"/>
              </a:rPr>
              <a:t>Caixa</a:t>
            </a:r>
            <a:r>
              <a:rPr dirty="0" sz="1100" spc="55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61616"/>
                </a:solidFill>
                <a:latin typeface="Times New Roman"/>
                <a:cs typeface="Times New Roman"/>
              </a:rPr>
              <a:t>Econômica</a:t>
            </a:r>
            <a:r>
              <a:rPr dirty="0" sz="1100" spc="10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C1C1C"/>
                </a:solidFill>
                <a:latin typeface="Times New Roman"/>
                <a:cs typeface="Times New Roman"/>
              </a:rPr>
              <a:t>Federal,</a:t>
            </a:r>
            <a:r>
              <a:rPr dirty="0" sz="1100" spc="70">
                <a:solidFill>
                  <a:srgbClr val="1C1C1C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A1A1A"/>
                </a:solidFill>
                <a:latin typeface="Times New Roman"/>
                <a:cs typeface="Times New Roman"/>
              </a:rPr>
              <a:t>agência</a:t>
            </a:r>
            <a:r>
              <a:rPr dirty="0" sz="1100" spc="7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212121"/>
                </a:solidFill>
                <a:latin typeface="Times New Roman"/>
                <a:cs typeface="Times New Roman"/>
              </a:rPr>
              <a:t>3071,conta</a:t>
            </a:r>
            <a:r>
              <a:rPr dirty="0" sz="1100" spc="12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51515"/>
                </a:solidFill>
                <a:latin typeface="Times New Roman"/>
                <a:cs typeface="Times New Roman"/>
              </a:rPr>
              <a:t>corrente</a:t>
            </a:r>
            <a:r>
              <a:rPr dirty="0" sz="1100" spc="60">
                <a:solidFill>
                  <a:srgbClr val="151515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131313"/>
                </a:solidFill>
                <a:latin typeface="Times New Roman"/>
                <a:cs typeface="Times New Roman"/>
              </a:rPr>
              <a:t>100-1</a:t>
            </a:r>
            <a:r>
              <a:rPr dirty="0" sz="1100" spc="70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B2B2B"/>
                </a:solidFill>
                <a:latin typeface="Times New Roman"/>
                <a:cs typeface="Times New Roman"/>
              </a:rPr>
              <a:t>e</a:t>
            </a:r>
            <a:r>
              <a:rPr dirty="0" sz="1100" spc="-20">
                <a:solidFill>
                  <a:srgbClr val="2B2B2B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82828"/>
                </a:solidFill>
                <a:latin typeface="Times New Roman"/>
                <a:cs typeface="Times New Roman"/>
              </a:rPr>
              <a:t>Banco</a:t>
            </a:r>
            <a:r>
              <a:rPr dirty="0" sz="1100" spc="5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2A2A2A"/>
                </a:solidFill>
                <a:latin typeface="Times New Roman"/>
                <a:cs typeface="Times New Roman"/>
              </a:rPr>
              <a:t>do </a:t>
            </a:r>
            <a:r>
              <a:rPr dirty="0" sz="1100" spc="-25">
                <a:solidFill>
                  <a:srgbClr val="212121"/>
                </a:solidFill>
                <a:latin typeface="Times New Roman"/>
                <a:cs typeface="Times New Roman"/>
              </a:rPr>
              <a:t>Brasil,</a:t>
            </a:r>
            <a:r>
              <a:rPr dirty="0" sz="1100" spc="2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61616"/>
                </a:solidFill>
                <a:latin typeface="Times New Roman"/>
                <a:cs typeface="Times New Roman"/>
              </a:rPr>
              <a:t>agência</a:t>
            </a:r>
            <a:r>
              <a:rPr dirty="0" sz="1100" spc="40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30">
                <a:solidFill>
                  <a:srgbClr val="232323"/>
                </a:solidFill>
                <a:latin typeface="Times New Roman"/>
                <a:cs typeface="Times New Roman"/>
              </a:rPr>
              <a:t>0729-</a:t>
            </a:r>
            <a:r>
              <a:rPr dirty="0" sz="1100" spc="-25">
                <a:solidFill>
                  <a:srgbClr val="232323"/>
                </a:solidFill>
                <a:latin typeface="Times New Roman"/>
                <a:cs typeface="Times New Roman"/>
              </a:rPr>
              <a:t>3,</a:t>
            </a:r>
            <a:r>
              <a:rPr dirty="0" sz="1100" spc="4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 spc="-35">
                <a:solidFill>
                  <a:srgbClr val="1D1D1D"/>
                </a:solidFill>
                <a:latin typeface="Times New Roman"/>
                <a:cs typeface="Times New Roman"/>
              </a:rPr>
              <a:t>Conta</a:t>
            </a:r>
            <a:r>
              <a:rPr dirty="0" sz="1100" spc="20">
                <a:solidFill>
                  <a:srgbClr val="1D1D1D"/>
                </a:solidFill>
                <a:latin typeface="Times New Roman"/>
                <a:cs typeface="Times New Roman"/>
              </a:rPr>
              <a:t> </a:t>
            </a:r>
            <a:r>
              <a:rPr dirty="0" sz="1100" spc="-15">
                <a:solidFill>
                  <a:srgbClr val="1A1A1A"/>
                </a:solidFill>
                <a:latin typeface="Times New Roman"/>
                <a:cs typeface="Times New Roman"/>
              </a:rPr>
              <a:t>Corrente13703-0.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95"/>
              </a:spcBef>
            </a:pPr>
            <a:endParaRPr sz="1100">
              <a:latin typeface="Times New Roman"/>
              <a:cs typeface="Times New Roman"/>
            </a:endParaRPr>
          </a:p>
          <a:p>
            <a:pPr algn="just" marL="43180">
              <a:lnSpc>
                <a:spcPct val="100000"/>
              </a:lnSpc>
            </a:pPr>
            <a:r>
              <a:rPr dirty="0" sz="1100" spc="-10">
                <a:solidFill>
                  <a:srgbClr val="262626"/>
                </a:solidFill>
                <a:latin typeface="Times New Roman"/>
                <a:cs typeface="Times New Roman"/>
              </a:rPr>
              <a:t>Art.2</a:t>
            </a:r>
            <a:r>
              <a:rPr dirty="0" sz="110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2A2A2A"/>
                </a:solidFill>
                <a:latin typeface="Times New Roman"/>
                <a:cs typeface="Times New Roman"/>
              </a:rPr>
              <a:t>Este</a:t>
            </a:r>
            <a:r>
              <a:rPr dirty="0" sz="1100" spc="-35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81818"/>
                </a:solidFill>
                <a:latin typeface="Times New Roman"/>
                <a:cs typeface="Times New Roman"/>
              </a:rPr>
              <a:t>Decreto</a:t>
            </a:r>
            <a:r>
              <a:rPr dirty="0" sz="1100" spc="-40">
                <a:solidFill>
                  <a:srgbClr val="181818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F1F1F"/>
                </a:solidFill>
                <a:latin typeface="Times New Roman"/>
                <a:cs typeface="Times New Roman"/>
              </a:rPr>
              <a:t>entra</a:t>
            </a:r>
            <a:r>
              <a:rPr dirty="0" sz="1100" spc="-4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62626"/>
                </a:solidFill>
                <a:latin typeface="Times New Roman"/>
                <a:cs typeface="Times New Roman"/>
              </a:rPr>
              <a:t>em</a:t>
            </a:r>
            <a:r>
              <a:rPr dirty="0" sz="1100" spc="5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A1A1A"/>
                </a:solidFill>
                <a:latin typeface="Times New Roman"/>
                <a:cs typeface="Times New Roman"/>
              </a:rPr>
              <a:t>vigor</a:t>
            </a:r>
            <a:r>
              <a:rPr dirty="0" sz="1100" spc="-2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212121"/>
                </a:solidFill>
                <a:latin typeface="Times New Roman"/>
                <a:cs typeface="Times New Roman"/>
              </a:rPr>
              <a:t>nadatade</a:t>
            </a:r>
            <a:r>
              <a:rPr dirty="0" sz="110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61616"/>
                </a:solidFill>
                <a:latin typeface="Times New Roman"/>
                <a:cs typeface="Times New Roman"/>
              </a:rPr>
              <a:t>sua</a:t>
            </a:r>
            <a:r>
              <a:rPr dirty="0" sz="1100" spc="-25">
                <a:solidFill>
                  <a:srgbClr val="161616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1F1F1F"/>
                </a:solidFill>
                <a:latin typeface="Times New Roman"/>
                <a:cs typeface="Times New Roman"/>
              </a:rPr>
              <a:t>publicação,</a:t>
            </a:r>
            <a:r>
              <a:rPr dirty="0" sz="1100" spc="-5">
                <a:solidFill>
                  <a:srgbClr val="1F1F1F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A1A1A"/>
                </a:solidFill>
                <a:latin typeface="Times New Roman"/>
                <a:cs typeface="Times New Roman"/>
              </a:rPr>
              <a:t>revogadas</a:t>
            </a:r>
            <a:r>
              <a:rPr dirty="0" sz="1100" spc="-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363636"/>
                </a:solidFill>
                <a:latin typeface="Times New Roman"/>
                <a:cs typeface="Times New Roman"/>
              </a:rPr>
              <a:t>as</a:t>
            </a:r>
            <a:r>
              <a:rPr dirty="0" sz="1100" spc="-50">
                <a:solidFill>
                  <a:srgbClr val="363636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1F1F1F"/>
                </a:solidFill>
                <a:latin typeface="Times New Roman"/>
                <a:cs typeface="Times New Roman"/>
              </a:rPr>
              <a:t>disposições </a:t>
            </a:r>
            <a:r>
              <a:rPr dirty="0" sz="1100" spc="-25">
                <a:solidFill>
                  <a:srgbClr val="1C1C1C"/>
                </a:solidFill>
                <a:latin typeface="Times New Roman"/>
                <a:cs typeface="Times New Roman"/>
              </a:rPr>
              <a:t>em</a:t>
            </a:r>
            <a:endParaRPr sz="1100">
              <a:latin typeface="Times New Roman"/>
              <a:cs typeface="Times New Roman"/>
            </a:endParaRPr>
          </a:p>
          <a:p>
            <a:pPr marL="40640">
              <a:lnSpc>
                <a:spcPts val="830"/>
              </a:lnSpc>
              <a:spcBef>
                <a:spcPts val="300"/>
              </a:spcBef>
            </a:pPr>
            <a:r>
              <a:rPr dirty="0" sz="700" spc="-45" b="1">
                <a:solidFill>
                  <a:srgbClr val="232323"/>
                </a:solidFill>
                <a:latin typeface="Times New Roman"/>
                <a:cs typeface="Times New Roman"/>
              </a:rPr>
              <a:t>COI\ITBI-</a:t>
            </a:r>
            <a:r>
              <a:rPr dirty="0" sz="700" b="1">
                <a:solidFill>
                  <a:srgbClr val="232323"/>
                </a:solidFill>
                <a:latin typeface="Times New Roman"/>
                <a:cs typeface="Times New Roman"/>
              </a:rPr>
              <a:t>IO</a:t>
            </a:r>
            <a:r>
              <a:rPr dirty="0" sz="700" spc="70" b="1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700" spc="-50">
                <a:solidFill>
                  <a:srgbClr val="2B2B2B"/>
                </a:solidFill>
                <a:latin typeface="Times New Roman"/>
                <a:cs typeface="Times New Roman"/>
              </a:rPr>
              <a:t>.</a:t>
            </a:r>
            <a:endParaRPr sz="700">
              <a:latin typeface="Times New Roman"/>
              <a:cs typeface="Times New Roman"/>
            </a:endParaRPr>
          </a:p>
          <a:p>
            <a:pPr algn="ctr" marL="29845">
              <a:lnSpc>
                <a:spcPts val="1310"/>
              </a:lnSpc>
              <a:tabLst>
                <a:tab pos="1063625" algn="l"/>
              </a:tabLst>
            </a:pPr>
            <a:r>
              <a:rPr dirty="0" sz="1100" spc="-55">
                <a:solidFill>
                  <a:srgbClr val="1A1A1A"/>
                </a:solidFill>
                <a:latin typeface="Times New Roman"/>
                <a:cs typeface="Times New Roman"/>
              </a:rPr>
              <a:t>Registre-</a:t>
            </a:r>
            <a:r>
              <a:rPr dirty="0" sz="1100">
                <a:solidFill>
                  <a:srgbClr val="1A1A1A"/>
                </a:solidFill>
                <a:latin typeface="Times New Roman"/>
                <a:cs typeface="Times New Roman"/>
              </a:rPr>
              <a:t>se,</a:t>
            </a:r>
            <a:r>
              <a:rPr dirty="0" sz="1100" spc="45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1C1C1C"/>
                </a:solidFill>
                <a:latin typeface="Times New Roman"/>
                <a:cs typeface="Times New Roman"/>
              </a:rPr>
              <a:t>Publi</a:t>
            </a:r>
            <a:r>
              <a:rPr dirty="0" sz="1100">
                <a:solidFill>
                  <a:srgbClr val="1C1C1C"/>
                </a:solidFill>
                <a:latin typeface="Times New Roman"/>
                <a:cs typeface="Times New Roman"/>
              </a:rPr>
              <a:t>	</a:t>
            </a:r>
            <a:r>
              <a:rPr dirty="0" sz="1100" spc="-40">
                <a:solidFill>
                  <a:srgbClr val="232323"/>
                </a:solidFill>
                <a:latin typeface="Times New Roman"/>
                <a:cs typeface="Times New Roman"/>
              </a:rPr>
              <a:t>e-se</a:t>
            </a:r>
            <a:r>
              <a:rPr dirty="0" sz="1100" spc="-20">
                <a:solidFill>
                  <a:srgbClr val="232323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2A2A2A"/>
                </a:solidFill>
                <a:latin typeface="Times New Roman"/>
                <a:cs typeface="Times New Roman"/>
              </a:rPr>
              <a:t>e</a:t>
            </a:r>
            <a:r>
              <a:rPr dirty="0" sz="1100" spc="-30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dirty="0" sz="1100" spc="-50">
                <a:solidFill>
                  <a:srgbClr val="232323"/>
                </a:solidFill>
                <a:latin typeface="Times New Roman"/>
                <a:cs typeface="Times New Roman"/>
              </a:rPr>
              <a:t>Cumpra-</a:t>
            </a:r>
            <a:r>
              <a:rPr dirty="0" sz="1100" spc="-25">
                <a:solidFill>
                  <a:srgbClr val="232323"/>
                </a:solidFill>
                <a:latin typeface="Times New Roman"/>
                <a:cs typeface="Times New Roman"/>
              </a:rPr>
              <a:t>se.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3989530" y="9447724"/>
            <a:ext cx="302260" cy="196850"/>
          </a:xfrm>
          <a:prstGeom prst="rect">
            <a:avLst/>
          </a:prstGeom>
        </p:spPr>
        <p:txBody>
          <a:bodyPr wrap="square" lIns="0" tIns="1524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 sz="1100" spc="-20">
                <a:solidFill>
                  <a:srgbClr val="262626"/>
                </a:solidFill>
                <a:latin typeface="Times New Roman"/>
                <a:cs typeface="Times New Roman"/>
              </a:rPr>
              <a:t>refeit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4612674" y="9077382"/>
            <a:ext cx="299720" cy="13716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700" spc="-10" b="1">
                <a:solidFill>
                  <a:srgbClr val="2A2A2A"/>
                </a:solidFill>
                <a:latin typeface="Times New Roman"/>
                <a:cs typeface="Times New Roman"/>
              </a:rPr>
              <a:t>8IttOS</a:t>
            </a:r>
            <a:endParaRPr sz="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2025-07-22T14:22:10Z</dcterms:created>
  <dcterms:modified xsi:type="dcterms:W3CDTF">2025-07-22T14:22:10Z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2025-07-22T00:00:00Z</vt:filetime>
  </property>
  <property fmtid="{D5CDD505-2E9C-101B-9397-08002B2CF9AE}" pid="3" name="LastSaved">
    <vt:filetime>2025-07-22T00:00:00Z</vt:filetime>
  </property>
</Properties>
</file>