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R$1.118.000,00,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1061" y="1418211"/>
            <a:ext cx="18980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2842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janeiro,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710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3175"/>
                <a:gridCol w="70230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983.000,00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983.000,00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750951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87146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8238873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87146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R$1.118.000,00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$1.118.000,00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8557262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8557262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Governo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54739" y="8919212"/>
            <a:ext cx="534035" cy="54927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125.000,00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125.000,00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125.000,00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32986" y="8968742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37698" y="9081137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3440" y="9424037"/>
            <a:ext cx="28003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01.06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9424037"/>
            <a:ext cx="290576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Administração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440" y="2302005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01.06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13540" y="2302005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Administração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11128" y="2713738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32986" y="2713738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94390" y="2907512"/>
          <a:ext cx="6590030" cy="1521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4969510"/>
                <a:gridCol w="781685"/>
              </a:tblGrid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983.000,00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983.000,00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75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/>
          <p:nvPr/>
        </p:nvSpPr>
        <p:spPr>
          <a:xfrm>
            <a:off x="2707345" y="5642725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696367" y="5056888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janeiro,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2025-07-22T14:24:46Z</dcterms:created>
  <dcterms:modified xsi:type="dcterms:W3CDTF">2025-07-22T14:24:46Z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2025-01-23T00:00:00Z</vt:filetime>
  </property>
</Properties>
</file>