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42289" y="9942303"/>
            <a:ext cx="30543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01998" y="9942303"/>
            <a:ext cx="495934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 </a:t>
            </a:r>
            <a:r>
              <a:rPr dirty="0" sz="800" spc="-10">
                <a:latin typeface="Arial MT"/>
                <a:cs typeface="Arial MT"/>
              </a:rPr>
              <a:t>823/2023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datada</a:t>
            </a:r>
            <a:r>
              <a:rPr dirty="0" sz="800">
                <a:latin typeface="Arial MT"/>
                <a:cs typeface="Arial MT"/>
              </a:rPr>
              <a:t> de </a:t>
            </a:r>
            <a:r>
              <a:rPr dirty="0" sz="800" spc="-10">
                <a:latin typeface="Arial MT"/>
                <a:cs typeface="Arial MT"/>
              </a:rPr>
              <a:t>21/12/2023,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>
                <a:latin typeface="Arial MT"/>
                <a:cs typeface="Arial MT"/>
              </a:rPr>
              <a:t> em</a:t>
            </a:r>
            <a:r>
              <a:rPr dirty="0" sz="800" spc="2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6"/>
            <a:ext cx="292481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R$4.853.427,41,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953995" y="1418211"/>
            <a:ext cx="20453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2827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dezembro,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1957070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FUNDO</a:t>
            </a:r>
            <a:r>
              <a:rPr dirty="0" sz="1000" spc="-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494390" y="4742662"/>
          <a:ext cx="6590030" cy="16643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786380"/>
                <a:gridCol w="2298700"/>
                <a:gridCol w="699134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05.22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Saúde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FMS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VENCIMENTOS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666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3.310.724,41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Piso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Enfermagem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1174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Governo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666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799.061,00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666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666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234.642,00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4.853.427,41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4.853.427,41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942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4.853.427,41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845297" y="6461635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725744" y="6823585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9600" y="7190995"/>
            <a:ext cx="1957070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FUNDO</a:t>
            </a:r>
            <a:r>
              <a:rPr dirty="0" sz="1000" spc="-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94814" y="6823585"/>
            <a:ext cx="74866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R$4.853.427,41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$4.853.427,41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13540" y="7509385"/>
            <a:ext cx="513524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Fundo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Saúde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>
                <a:latin typeface="Arial MT"/>
                <a:cs typeface="Arial MT"/>
              </a:rPr>
              <a:t>MANUTENÇÃO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OPERACIONALIZAÇÃO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ESTRATÉGIA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SAÚDE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FAMÍLIA/UBS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(PREVINE</a:t>
            </a:r>
            <a:r>
              <a:rPr dirty="0" sz="800" spc="-10">
                <a:latin typeface="Arial MT"/>
                <a:cs typeface="Arial MT"/>
              </a:rPr>
              <a:t> BRASIL)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13440" y="7509385"/>
            <a:ext cx="619125" cy="73088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05.22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2.015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13540" y="7871208"/>
            <a:ext cx="2763520" cy="368935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sz="800">
                <a:latin typeface="Arial MT"/>
                <a:cs typeface="Arial MT"/>
              </a:rPr>
              <a:t>OUTROS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MATERIAIS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>
                <a:latin typeface="Arial MT"/>
                <a:cs typeface="Arial MT"/>
              </a:rPr>
              <a:t>DEMAIS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SERVIÇOS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TERCEIROS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PESSOA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532986" y="7871208"/>
            <a:ext cx="1663064" cy="3689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07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SUS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ASPS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Governo </a:t>
            </a:r>
            <a:r>
              <a:rPr dirty="0" sz="800">
                <a:latin typeface="Arial MT"/>
                <a:cs typeface="Arial MT"/>
              </a:rPr>
              <a:t>SUS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ASPS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Governo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370157" y="7871208"/>
            <a:ext cx="619125" cy="540385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490"/>
              </a:spcBef>
            </a:pPr>
            <a:r>
              <a:rPr dirty="0" sz="800" spc="-10">
                <a:latin typeface="Arial MT"/>
                <a:cs typeface="Arial MT"/>
              </a:rPr>
              <a:t>1.180.000,00</a:t>
            </a:r>
            <a:endParaRPr sz="8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200.000,00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 b="1">
                <a:latin typeface="Arial"/>
                <a:cs typeface="Arial"/>
              </a:rPr>
              <a:t>1.380.000,00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037698" y="8263892"/>
            <a:ext cx="14992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Projeto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Atividade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13440" y="8404862"/>
            <a:ext cx="619125" cy="539750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sz="800" spc="-10">
                <a:latin typeface="Arial MT"/>
                <a:cs typeface="Arial MT"/>
              </a:rPr>
              <a:t>2.020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313540" y="8404862"/>
            <a:ext cx="2763520" cy="539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60680">
              <a:lnSpc>
                <a:spcPct val="1406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MANUTENÇÃO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FMS</a:t>
            </a:r>
            <a:r>
              <a:rPr dirty="0" sz="800">
                <a:latin typeface="Arial MT"/>
                <a:cs typeface="Arial MT"/>
              </a:rPr>
              <a:t> OUTROS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MATERIAIS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>
                <a:latin typeface="Arial MT"/>
                <a:cs typeface="Arial MT"/>
              </a:rPr>
              <a:t>DEMAIS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SERVIÇOS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TERCEIROS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PESSOA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454739" y="8576312"/>
            <a:ext cx="534035" cy="539750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68580">
              <a:lnSpc>
                <a:spcPct val="100000"/>
              </a:lnSpc>
              <a:spcBef>
                <a:spcPts val="490"/>
              </a:spcBef>
            </a:pPr>
            <a:r>
              <a:rPr dirty="0" sz="800" spc="-10">
                <a:latin typeface="Arial MT"/>
                <a:cs typeface="Arial MT"/>
              </a:rPr>
              <a:t>52.000,00</a:t>
            </a:r>
            <a:endParaRPr sz="800">
              <a:latin typeface="Arial MT"/>
              <a:cs typeface="Arial MT"/>
            </a:endParaRPr>
          </a:p>
          <a:p>
            <a:pPr marL="6858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60.000,00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 b="1">
                <a:latin typeface="Arial"/>
                <a:cs typeface="Arial"/>
              </a:rPr>
              <a:t>112.000,00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532986" y="8576312"/>
            <a:ext cx="1714500" cy="368300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sz="800">
                <a:latin typeface="Arial MT"/>
                <a:cs typeface="Arial MT"/>
              </a:rPr>
              <a:t>Royalties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Impostos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Vinculados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037698" y="8968742"/>
            <a:ext cx="14992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Projeto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Atividade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13440" y="9109712"/>
            <a:ext cx="619125" cy="540385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sz="800" spc="-10"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313540" y="9159242"/>
            <a:ext cx="54457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MANUTENÇÃO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SAÚDE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CEMES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SAMU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192/SAÚDE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MENTAL/UPA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2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313540" y="9281035"/>
            <a:ext cx="2763520" cy="368935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sz="800">
                <a:latin typeface="Arial MT"/>
                <a:cs typeface="Arial MT"/>
              </a:rPr>
              <a:t>OUTROS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MATERIAIS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>
                <a:latin typeface="Arial MT"/>
                <a:cs typeface="Arial MT"/>
              </a:rPr>
              <a:t>DEMAIS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SERVIÇOS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TERCEIROS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PESSOA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4532986" y="9281035"/>
            <a:ext cx="1663064" cy="3689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07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SUS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ASPS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Governo </a:t>
            </a:r>
            <a:r>
              <a:rPr dirty="0" sz="800">
                <a:latin typeface="Arial MT"/>
                <a:cs typeface="Arial MT"/>
              </a:rPr>
              <a:t>SUS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ASPS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Governo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370157" y="9281035"/>
            <a:ext cx="619125" cy="540385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490"/>
              </a:spcBef>
            </a:pPr>
            <a:r>
              <a:rPr dirty="0" sz="800" spc="-10">
                <a:latin typeface="Arial MT"/>
                <a:cs typeface="Arial MT"/>
              </a:rPr>
              <a:t>1.448.427,41</a:t>
            </a:r>
            <a:endParaRPr sz="8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900.000,00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 b="1">
                <a:latin typeface="Arial"/>
                <a:cs typeface="Arial"/>
              </a:rPr>
              <a:t>2.348.427,41</a:t>
            </a:r>
            <a:endParaRPr sz="800">
              <a:latin typeface="Arial"/>
              <a:cs typeface="Arial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4037698" y="9673719"/>
            <a:ext cx="14992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Projeto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Atividade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</p:txBody>
      </p:sp>
      <p:sp>
        <p:nvSpPr>
          <p:cNvPr id="29" name="object 29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1" name="object 3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65912" y="233936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9600" y="1983970"/>
            <a:ext cx="1957070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FUNDO</a:t>
            </a:r>
            <a:r>
              <a:rPr dirty="0" sz="1000" spc="-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13440" y="2302005"/>
            <a:ext cx="280035" cy="38798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05.22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2.837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13540" y="2302005"/>
            <a:ext cx="5450840" cy="38798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Fundo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Saúde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MANUTENÇÃO,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ADMINISTRAÇÃO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SAÚDE/CONST/REFORMA/AMPL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494390" y="2736062"/>
          <a:ext cx="6590030" cy="6267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061210"/>
                <a:gridCol w="3007360"/>
                <a:gridCol w="716279"/>
              </a:tblGrid>
              <a:tr h="14224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6111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Estruturação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ASPS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Governo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5905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1.013.000,00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658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596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1.013.000,00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6581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ctr" marL="5969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4.853.427,41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58595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ctr" marL="5969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4.853.427,41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724517" y="3428113"/>
            <a:ext cx="474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32584" y="3428113"/>
            <a:ext cx="34537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disposições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-10">
                <a:latin typeface="Arial MT"/>
                <a:cs typeface="Arial MT"/>
              </a:rPr>
              <a:t> 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2707345" y="4775880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2622835" y="4190113"/>
            <a:ext cx="21151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</a:t>
            </a:r>
            <a:r>
              <a:rPr dirty="0" sz="800" spc="409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dezembro,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3" name="object 1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2025-07-22T13:42:52Z</dcterms:created>
  <dcterms:modified xsi:type="dcterms:W3CDTF">2025-07-22T13:42:52Z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2024-12-20T00:00:00Z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2024-12-20T00:00:00Z</vt:filetime>
  </property>
</Properties>
</file>