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81011" y="8721477"/>
            <a:ext cx="1813980" cy="138208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44932" y="747703"/>
            <a:ext cx="735719" cy="64040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76256" y="735789"/>
            <a:ext cx="1179534" cy="3514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91576" y="800781"/>
            <a:ext cx="2205990" cy="5194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20"/>
              </a:spcBef>
            </a:pPr>
            <a:r>
              <a:rPr dirty="0" sz="1100" b="1">
                <a:solidFill>
                  <a:srgbClr val="161616"/>
                </a:solidFill>
                <a:latin typeface="Times New Roman"/>
                <a:cs typeface="Times New Roman"/>
              </a:rPr>
              <a:t>Estado</a:t>
            </a:r>
            <a:r>
              <a:rPr dirty="0" sz="1100" spc="14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100" spc="8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262626"/>
                </a:solidFill>
                <a:latin typeface="Times New Roman"/>
                <a:cs typeface="Times New Roman"/>
              </a:rPr>
              <a:t>Rio</a:t>
            </a:r>
            <a:r>
              <a:rPr dirty="0" sz="1100" spc="13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5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1D1D1D"/>
                </a:solidFill>
                <a:latin typeface="Times New Roman"/>
                <a:cs typeface="Times New Roman"/>
              </a:rPr>
              <a:t>JaneiroPrefeitura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20" b="1">
                <a:solidFill>
                  <a:srgbClr val="181818"/>
                </a:solidFill>
                <a:latin typeface="Times New Roman"/>
                <a:cs typeface="Times New Roman"/>
              </a:rPr>
              <a:t>h3zsaicipat</a:t>
            </a:r>
            <a:r>
              <a:rPr dirty="0" sz="1000" spc="13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000" spc="1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Times New Roman"/>
                <a:cs typeface="Times New Roman"/>
              </a:rPr>
              <a:t>Seropédica</a:t>
            </a:r>
            <a:endParaRPr sz="100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114"/>
              </a:spcBef>
            </a:pPr>
            <a:r>
              <a:rPr dirty="0" sz="1000" spc="60" b="1">
                <a:solidFill>
                  <a:srgbClr val="262626"/>
                </a:solidFill>
                <a:latin typeface="Times New Roman"/>
                <a:cs typeface="Times New Roman"/>
              </a:rPr>
              <a:t>Gabinete</a:t>
            </a:r>
            <a:r>
              <a:rPr dirty="0" sz="1000" spc="11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 spc="75" b="1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000" spc="9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 spc="45" b="1">
                <a:solidFill>
                  <a:srgbClr val="1C1C1C"/>
                </a:solidFill>
                <a:latin typeface="Times New Roman"/>
                <a:cs typeface="Times New Roman"/>
              </a:rPr>
              <a:t>Prefeito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43945" y="1724154"/>
            <a:ext cx="5078730" cy="127825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2376170" indent="2540">
              <a:lnSpc>
                <a:spcPts val="1240"/>
              </a:lnSpc>
              <a:spcBef>
                <a:spcPts val="229"/>
              </a:spcBef>
            </a:pPr>
            <a:r>
              <a:rPr dirty="0" sz="1100" spc="-55" b="1">
                <a:solidFill>
                  <a:srgbClr val="262626"/>
                </a:solidFill>
                <a:latin typeface="Times New Roman"/>
                <a:cs typeface="Times New Roman"/>
              </a:rPr>
              <a:t>DECRETO</a:t>
            </a:r>
            <a:r>
              <a:rPr dirty="0" sz="1100" spc="-1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65" b="1">
                <a:solidFill>
                  <a:srgbClr val="1F1F1F"/>
                </a:solidFill>
                <a:latin typeface="Times New Roman"/>
                <a:cs typeface="Times New Roman"/>
              </a:rPr>
              <a:t>N°</a:t>
            </a:r>
            <a:r>
              <a:rPr dirty="0" sz="1100" spc="-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 b="1">
                <a:solidFill>
                  <a:srgbClr val="161616"/>
                </a:solidFill>
                <a:latin typeface="Times New Roman"/>
                <a:cs typeface="Times New Roman"/>
              </a:rPr>
              <a:t>2838/2025</a:t>
            </a:r>
            <a:r>
              <a:rPr dirty="0" sz="1100" spc="229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65" b="1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100" spc="-5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262626"/>
                </a:solidFill>
                <a:latin typeface="Times New Roman"/>
                <a:cs typeface="Times New Roman"/>
              </a:rPr>
              <a:t>08</a:t>
            </a:r>
            <a:r>
              <a:rPr dirty="0" sz="1100" spc="-6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65" b="1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-45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40" b="1">
                <a:solidFill>
                  <a:srgbClr val="242424"/>
                </a:solidFill>
                <a:latin typeface="Times New Roman"/>
                <a:cs typeface="Times New Roman"/>
              </a:rPr>
              <a:t>JANEIRO </a:t>
            </a:r>
            <a:r>
              <a:rPr dirty="0" sz="1100" spc="-50" b="1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3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 b="1">
                <a:solidFill>
                  <a:srgbClr val="262626"/>
                </a:solidFill>
                <a:latin typeface="Times New Roman"/>
                <a:cs typeface="Times New Roman"/>
              </a:rPr>
              <a:t>2025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3544570" marR="5080" indent="2540">
              <a:lnSpc>
                <a:spcPct val="89300"/>
              </a:lnSpc>
              <a:spcBef>
                <a:spcPts val="5"/>
              </a:spcBef>
              <a:tabLst>
                <a:tab pos="4890770" algn="l"/>
              </a:tabLst>
            </a:pP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DISPÓE</a:t>
            </a:r>
            <a:r>
              <a:rPr dirty="0" sz="1100" spc="335">
                <a:solidFill>
                  <a:srgbClr val="1C1C1C"/>
                </a:solidFill>
                <a:latin typeface="Times New Roman"/>
                <a:cs typeface="Times New Roman"/>
              </a:rPr>
              <a:t>  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SOBRE</a:t>
            </a:r>
            <a:r>
              <a:rPr dirty="0" sz="1100" spc="340">
                <a:solidFill>
                  <a:srgbClr val="181818"/>
                </a:solidFill>
                <a:latin typeface="Times New Roman"/>
                <a:cs typeface="Times New Roman"/>
              </a:rPr>
              <a:t>   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A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COMPETÊNCIA</a:t>
            </a:r>
            <a:r>
              <a:rPr dirty="0" sz="1100" spc="32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PARA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ORDENADOR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100" spc="-75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DESPESAS</a:t>
            </a:r>
            <a:r>
              <a:rPr dirty="0" sz="1100" spc="450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r>
              <a:rPr dirty="0" sz="1100" spc="409">
                <a:solidFill>
                  <a:srgbClr val="1C1C1C"/>
                </a:solidFill>
                <a:latin typeface="Times New Roman"/>
                <a:cs typeface="Times New Roman"/>
              </a:rPr>
              <a:t>  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DÁ </a:t>
            </a:r>
            <a:r>
              <a:rPr dirty="0" sz="1100" spc="-40">
                <a:solidFill>
                  <a:srgbClr val="181818"/>
                </a:solidFill>
                <a:latin typeface="Times New Roman"/>
                <a:cs typeface="Times New Roman"/>
              </a:rPr>
              <a:t>OUTRASPROVIDÉNCIAS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855703" y="3544093"/>
            <a:ext cx="5102860" cy="5388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5240" marR="28575" indent="-3175">
              <a:lnSpc>
                <a:spcPct val="102200"/>
              </a:lnSpc>
              <a:spcBef>
                <a:spcPts val="95"/>
              </a:spcBef>
            </a:pPr>
            <a:r>
              <a:rPr dirty="0" sz="1100">
                <a:solidFill>
                  <a:srgbClr val="383838"/>
                </a:solidFill>
                <a:latin typeface="Times New Roman"/>
                <a:cs typeface="Times New Roman"/>
              </a:rPr>
              <a:t>O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PREFEITO</a:t>
            </a:r>
            <a:r>
              <a:rPr dirty="0" sz="110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51515"/>
                </a:solidFill>
                <a:latin typeface="Times New Roman"/>
                <a:cs typeface="Times New Roman"/>
              </a:rPr>
              <a:t>SEROPÉDICA,</a:t>
            </a:r>
            <a:r>
              <a:rPr dirty="0" sz="1100" spc="10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Estado</a:t>
            </a:r>
            <a:r>
              <a:rPr dirty="0" sz="1100" spc="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10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Rio</a:t>
            </a:r>
            <a:r>
              <a:rPr dirty="0" sz="1100" spc="-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100" spc="-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Janeiro,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no</a:t>
            </a:r>
            <a:r>
              <a:rPr dirty="0" sz="110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uso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100" spc="-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suas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atribuições</a:t>
            </a:r>
            <a:r>
              <a:rPr dirty="0" sz="1100" spc="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legais</a:t>
            </a:r>
            <a:r>
              <a:rPr dirty="0" sz="1100" spc="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10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conformidade</a:t>
            </a:r>
            <a:r>
              <a:rPr dirty="0" sz="1100" spc="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com</a:t>
            </a:r>
            <a:r>
              <a:rPr dirty="0" sz="110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10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inciso</a:t>
            </a:r>
            <a:r>
              <a:rPr dirty="0" sz="110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VII,</a:t>
            </a:r>
            <a:r>
              <a:rPr dirty="0" sz="110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do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art.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74</a:t>
            </a:r>
            <a:r>
              <a:rPr dirty="0" sz="110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combinado</a:t>
            </a:r>
            <a:r>
              <a:rPr dirty="0" sz="110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com </a:t>
            </a:r>
            <a:r>
              <a:rPr dirty="0" sz="1100">
                <a:solidFill>
                  <a:srgbClr val="333333"/>
                </a:solidFill>
                <a:latin typeface="Times New Roman"/>
                <a:cs typeface="Times New Roman"/>
              </a:rPr>
              <a:t>o</a:t>
            </a:r>
            <a:r>
              <a:rPr dirty="0" sz="1100" spc="-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art.</a:t>
            </a:r>
            <a:r>
              <a:rPr dirty="0" sz="110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91, 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inciso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I,</a:t>
            </a:r>
            <a:r>
              <a:rPr dirty="0" sz="110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alínea</a:t>
            </a:r>
            <a:r>
              <a:rPr dirty="0" sz="1100" spc="18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”,ambos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100" spc="-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Lei</a:t>
            </a:r>
            <a:r>
              <a:rPr dirty="0" sz="1100" spc="-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C0C0C"/>
                </a:solidFill>
                <a:latin typeface="Times New Roman"/>
                <a:cs typeface="Times New Roman"/>
              </a:rPr>
              <a:t>Orgânica</a:t>
            </a:r>
            <a:r>
              <a:rPr dirty="0" sz="110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10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Município</a:t>
            </a:r>
            <a:r>
              <a:rPr dirty="0" sz="110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F0F0F"/>
                </a:solidFill>
                <a:latin typeface="Times New Roman"/>
                <a:cs typeface="Times New Roman"/>
              </a:rPr>
              <a:t>Seropédica,</a:t>
            </a:r>
            <a:endParaRPr sz="1100">
              <a:latin typeface="Times New Roman"/>
              <a:cs typeface="Times New Roman"/>
            </a:endParaRPr>
          </a:p>
          <a:p>
            <a:pPr algn="just" marL="17780" marR="25400" indent="-3175">
              <a:lnSpc>
                <a:spcPct val="102600"/>
              </a:lnSpc>
              <a:spcBef>
                <a:spcPts val="919"/>
              </a:spcBef>
            </a:pP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Considerando</a:t>
            </a:r>
            <a:r>
              <a:rPr dirty="0" sz="1100" spc="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100" spc="-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nomeação</a:t>
            </a:r>
            <a:r>
              <a:rPr dirty="0" sz="110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titular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da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Secretaria</a:t>
            </a:r>
            <a:r>
              <a:rPr dirty="0" sz="110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31313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D1D1D"/>
                </a:solidFill>
                <a:latin typeface="Times New Roman"/>
                <a:cs typeface="Times New Roman"/>
              </a:rPr>
              <a:t>Social</a:t>
            </a: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eDireitos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Humano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12121"/>
                </a:solidFill>
                <a:latin typeface="Times New Roman"/>
                <a:cs typeface="Times New Roman"/>
              </a:rPr>
              <a:t>de </a:t>
            </a:r>
            <a:r>
              <a:rPr dirty="0" sz="1100" spc="-10">
                <a:solidFill>
                  <a:srgbClr val="242424"/>
                </a:solidFill>
                <a:latin typeface="Times New Roman"/>
                <a:cs typeface="Times New Roman"/>
              </a:rPr>
              <a:t>acordo</a:t>
            </a:r>
            <a:r>
              <a:rPr dirty="0" sz="1100" spc="-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com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 a</a:t>
            </a:r>
            <a:r>
              <a:rPr dirty="0" sz="1100" spc="-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Times New Roman"/>
                <a:cs typeface="Times New Roman"/>
              </a:rPr>
              <a:t>Portaria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n°</a:t>
            </a:r>
            <a:r>
              <a:rPr dirty="0" sz="110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002/2025,</a:t>
            </a:r>
            <a:r>
              <a:rPr dirty="0" sz="110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havendo,</a:t>
            </a:r>
            <a:r>
              <a:rPr dirty="0" sz="110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destarte,</a:t>
            </a:r>
            <a:r>
              <a:rPr dirty="0" sz="11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100" spc="-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F0F0F"/>
                </a:solidFill>
                <a:latin typeface="Times New Roman"/>
                <a:cs typeface="Times New Roman"/>
              </a:rPr>
              <a:t>importância</a:t>
            </a:r>
            <a:r>
              <a:rPr dirty="0" sz="110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10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delegação </a:t>
            </a:r>
            <a:r>
              <a:rPr dirty="0" sz="1100" spc="-35">
                <a:solidFill>
                  <a:srgbClr val="212121"/>
                </a:solidFill>
                <a:latin typeface="Times New Roman"/>
                <a:cs typeface="Times New Roman"/>
              </a:rPr>
              <a:t>de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competência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82828"/>
                </a:solidFill>
                <a:latin typeface="Times New Roman"/>
                <a:cs typeface="Times New Roman"/>
              </a:rPr>
              <a:t>para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gerenciar</a:t>
            </a:r>
            <a:r>
              <a:rPr dirty="0" sz="110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83838"/>
                </a:solidFill>
                <a:latin typeface="Times New Roman"/>
                <a:cs typeface="Times New Roman"/>
              </a:rPr>
              <a:t>o</a:t>
            </a:r>
            <a:r>
              <a:rPr dirty="0" sz="1100" spc="-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32323"/>
                </a:solidFill>
                <a:latin typeface="Times New Roman"/>
                <a:cs typeface="Times New Roman"/>
              </a:rPr>
              <a:t>Fundo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080808"/>
                </a:solidFill>
                <a:latin typeface="Times New Roman"/>
                <a:cs typeface="Times New Roman"/>
              </a:rPr>
              <a:t>Social,</a:t>
            </a:r>
            <a:r>
              <a:rPr dirty="0" sz="1100" spc="-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Fundo</a:t>
            </a:r>
            <a:r>
              <a:rPr dirty="0" sz="110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dos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Diretos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da</a:t>
            </a:r>
            <a:r>
              <a:rPr dirty="0" sz="1100" spc="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Criança</a:t>
            </a:r>
            <a:r>
              <a:rPr dirty="0" sz="110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100" spc="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do</a:t>
            </a:r>
            <a:r>
              <a:rPr dirty="0" sz="1100" spc="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Adolescente,</a:t>
            </a:r>
            <a:r>
              <a:rPr dirty="0" sz="1100" spc="1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Fundo</a:t>
            </a:r>
            <a:r>
              <a:rPr dirty="0" sz="110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do</a:t>
            </a:r>
            <a:r>
              <a:rPr dirty="0" sz="1100" spc="4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Idoso</a:t>
            </a:r>
            <a:r>
              <a:rPr dirty="0" sz="110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10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Fundo</a:t>
            </a:r>
            <a:r>
              <a:rPr dirty="0" sz="1100" spc="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dos 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da</a:t>
            </a:r>
            <a:r>
              <a:rPr dirty="0" sz="110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Pessoa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com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31313"/>
                </a:solidFill>
                <a:latin typeface="Times New Roman"/>
                <a:cs typeface="Times New Roman"/>
              </a:rPr>
              <a:t>Deficiência</a:t>
            </a:r>
            <a:r>
              <a:rPr dirty="0" sz="110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dirty="0" sz="110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Doenças</a:t>
            </a:r>
            <a:r>
              <a:rPr dirty="0" sz="110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51515"/>
                </a:solidFill>
                <a:latin typeface="Times New Roman"/>
                <a:cs typeface="Times New Roman"/>
              </a:rPr>
              <a:t>Raras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10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Seropédica;</a:t>
            </a:r>
            <a:endParaRPr sz="1100">
              <a:latin typeface="Times New Roman"/>
              <a:cs typeface="Times New Roman"/>
            </a:endParaRPr>
          </a:p>
          <a:p>
            <a:pPr algn="just" marL="20955" marR="13970" indent="-3175">
              <a:lnSpc>
                <a:spcPct val="102200"/>
              </a:lnSpc>
              <a:spcBef>
                <a:spcPts val="994"/>
              </a:spcBef>
            </a:pP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Considerando,</a:t>
            </a:r>
            <a:r>
              <a:rPr dirty="0" sz="1100" spc="1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por</a:t>
            </a:r>
            <a:r>
              <a:rPr dirty="0" sz="1100" spc="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sua</a:t>
            </a:r>
            <a:r>
              <a:rPr dirty="0" sz="1100" spc="8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vez,</a:t>
            </a:r>
            <a:r>
              <a:rPr dirty="0" sz="1100" spc="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100" spc="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necessária</a:t>
            </a:r>
            <a:r>
              <a:rPr dirty="0" sz="1100" spc="1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continuidade</a:t>
            </a:r>
            <a:r>
              <a:rPr dirty="0" sz="1100" spc="1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para</a:t>
            </a:r>
            <a:r>
              <a:rPr dirty="0" sz="1100" spc="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a</a:t>
            </a:r>
            <a:r>
              <a:rPr dirty="0" sz="1100" spc="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gestão</a:t>
            </a:r>
            <a:r>
              <a:rPr dirty="0" sz="1100" spc="8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própria</a:t>
            </a:r>
            <a:r>
              <a:rPr dirty="0" sz="110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da</a:t>
            </a:r>
            <a:r>
              <a:rPr dirty="0" sz="11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0C0C0C"/>
                </a:solidFill>
                <a:latin typeface="Times New Roman"/>
                <a:cs typeface="Times New Roman"/>
              </a:rPr>
              <a:t>Secretaria </a:t>
            </a:r>
            <a:r>
              <a:rPr dirty="0" sz="1100" spc="-20">
                <a:solidFill>
                  <a:srgbClr val="1D1D1D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31313"/>
                </a:solidFill>
                <a:latin typeface="Times New Roman"/>
                <a:cs typeface="Times New Roman"/>
              </a:rPr>
              <a:t>Social</a:t>
            </a:r>
            <a:r>
              <a:rPr dirty="0" sz="110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Humanos</a:t>
            </a:r>
            <a:r>
              <a:rPr dirty="0" sz="110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51515"/>
                </a:solidFill>
                <a:latin typeface="Times New Roman"/>
                <a:cs typeface="Times New Roman"/>
              </a:rPr>
              <a:t>na</a:t>
            </a:r>
            <a:r>
              <a:rPr dirty="0" sz="1100" spc="-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movimentação</a:t>
            </a:r>
            <a:r>
              <a:rPr dirty="0" sz="110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12121"/>
                </a:solidFill>
                <a:latin typeface="Times New Roman"/>
                <a:cs typeface="Times New Roman"/>
              </a:rPr>
              <a:t>bancária</a:t>
            </a:r>
            <a:r>
              <a:rPr dirty="0" sz="110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referente</a:t>
            </a:r>
            <a:r>
              <a:rPr dirty="0" sz="110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ao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Fundo</a:t>
            </a:r>
            <a:r>
              <a:rPr dirty="0" sz="110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20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00" spc="1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1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Social,</a:t>
            </a:r>
            <a:r>
              <a:rPr dirty="0" sz="1100" spc="1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Fundo</a:t>
            </a:r>
            <a:r>
              <a:rPr dirty="0" sz="1100" spc="16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dos</a:t>
            </a:r>
            <a:r>
              <a:rPr dirty="0" sz="1100" spc="1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Diretos</a:t>
            </a:r>
            <a:r>
              <a:rPr dirty="0" sz="1100" spc="1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C0C0C"/>
                </a:solidFill>
                <a:latin typeface="Times New Roman"/>
                <a:cs typeface="Times New Roman"/>
              </a:rPr>
              <a:t>da</a:t>
            </a:r>
            <a:r>
              <a:rPr dirty="0" sz="110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Criança</a:t>
            </a:r>
            <a:r>
              <a:rPr dirty="0" sz="1100" spc="1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100" spc="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0C0C0C"/>
                </a:solidFill>
                <a:latin typeface="Times New Roman"/>
                <a:cs typeface="Times New Roman"/>
              </a:rPr>
              <a:t>do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Adolescente,</a:t>
            </a:r>
            <a:r>
              <a:rPr dirty="0" sz="110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Fundo</a:t>
            </a:r>
            <a:r>
              <a:rPr dirty="0" sz="1100" spc="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1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10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Idoso</a:t>
            </a:r>
            <a:r>
              <a:rPr dirty="0" sz="1100" spc="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1100" spc="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F0F0F"/>
                </a:solidFill>
                <a:latin typeface="Times New Roman"/>
                <a:cs typeface="Times New Roman"/>
              </a:rPr>
              <a:t>Fundo</a:t>
            </a:r>
            <a:r>
              <a:rPr dirty="0" sz="1100" spc="9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dos</a:t>
            </a:r>
            <a:r>
              <a:rPr dirty="0" sz="110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10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Pessoa</a:t>
            </a:r>
            <a:r>
              <a:rPr dirty="0" sz="1100" spc="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com </a:t>
            </a:r>
            <a:r>
              <a:rPr dirty="0" sz="1100" spc="-25">
                <a:solidFill>
                  <a:srgbClr val="282828"/>
                </a:solidFill>
                <a:latin typeface="Times New Roman"/>
                <a:cs typeface="Times New Roman"/>
              </a:rPr>
              <a:t>Deficiência</a:t>
            </a:r>
            <a:r>
              <a:rPr dirty="0" sz="1100" spc="-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10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Doenças</a:t>
            </a:r>
            <a:r>
              <a:rPr dirty="0" sz="1100" spc="2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Raras</a:t>
            </a:r>
            <a:r>
              <a:rPr dirty="0" sz="1100" spc="1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Seropédica.</a:t>
            </a:r>
            <a:endParaRPr sz="1100">
              <a:latin typeface="Times New Roman"/>
              <a:cs typeface="Times New Roman"/>
            </a:endParaRPr>
          </a:p>
          <a:p>
            <a:pPr marL="24130">
              <a:lnSpc>
                <a:spcPct val="100000"/>
              </a:lnSpc>
              <a:spcBef>
                <a:spcPts val="930"/>
              </a:spcBef>
            </a:pP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DECRETA</a:t>
            </a:r>
            <a:endParaRPr sz="1100">
              <a:latin typeface="Times New Roman"/>
              <a:cs typeface="Times New Roman"/>
            </a:endParaRPr>
          </a:p>
          <a:p>
            <a:pPr algn="just" marL="21590" marR="5080" indent="635">
              <a:lnSpc>
                <a:spcPct val="102299"/>
              </a:lnSpc>
              <a:spcBef>
                <a:spcPts val="880"/>
              </a:spcBef>
            </a:pP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Art.</a:t>
            </a:r>
            <a:r>
              <a:rPr dirty="0" sz="110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31313"/>
                </a:solidFill>
                <a:latin typeface="Times New Roman"/>
                <a:cs typeface="Times New Roman"/>
              </a:rPr>
              <a:t>lº</a:t>
            </a:r>
            <a:r>
              <a:rPr dirty="0" sz="1100" spc="1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A2A2A"/>
                </a:solidFill>
                <a:latin typeface="Times New Roman"/>
                <a:cs typeface="Times New Roman"/>
              </a:rPr>
              <a:t>Fica</a:t>
            </a:r>
            <a:r>
              <a:rPr dirty="0" sz="110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delegada</a:t>
            </a:r>
            <a:r>
              <a:rPr dirty="0" sz="110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100" spc="-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D1D1D"/>
                </a:solidFill>
                <a:latin typeface="Times New Roman"/>
                <a:cs typeface="Times New Roman"/>
              </a:rPr>
              <a:t>competência</a:t>
            </a:r>
            <a:r>
              <a:rPr dirty="0" sz="1100" spc="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61616"/>
                </a:solidFill>
                <a:latin typeface="Times New Roman"/>
                <a:cs typeface="Times New Roman"/>
              </a:rPr>
              <a:t>para</a:t>
            </a:r>
            <a:r>
              <a:rPr dirty="0" sz="110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A1A1A"/>
                </a:solidFill>
                <a:latin typeface="Times New Roman"/>
                <a:cs typeface="Times New Roman"/>
              </a:rPr>
              <a:t>VANDRÉA</a:t>
            </a:r>
            <a:r>
              <a:rPr dirty="0" sz="110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62626"/>
                </a:solidFill>
                <a:latin typeface="Times New Roman"/>
                <a:cs typeface="Times New Roman"/>
              </a:rPr>
              <a:t>DOS </a:t>
            </a:r>
            <a:r>
              <a:rPr dirty="0" sz="1100" spc="-50">
                <a:solidFill>
                  <a:srgbClr val="1C1C1C"/>
                </a:solidFill>
                <a:latin typeface="Times New Roman"/>
                <a:cs typeface="Times New Roman"/>
              </a:rPr>
              <a:t>SANTOS</a:t>
            </a:r>
            <a:r>
              <a:rPr dirty="0" sz="110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F1F1F"/>
                </a:solidFill>
                <a:latin typeface="Times New Roman"/>
                <a:cs typeface="Times New Roman"/>
              </a:rPr>
              <a:t>STEFFAN,</a:t>
            </a:r>
            <a:r>
              <a:rPr dirty="0" sz="110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51515"/>
                </a:solidFill>
                <a:latin typeface="Times New Roman"/>
                <a:cs typeface="Times New Roman"/>
              </a:rPr>
              <a:t>matrícula</a:t>
            </a:r>
            <a:r>
              <a:rPr dirty="0" sz="1100" spc="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A2A2A"/>
                </a:solidFill>
                <a:latin typeface="Times New Roman"/>
                <a:cs typeface="Times New Roman"/>
              </a:rPr>
              <a:t>n°</a:t>
            </a:r>
            <a:r>
              <a:rPr dirty="0" sz="1100" spc="-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62626"/>
                </a:solidFill>
                <a:latin typeface="Times New Roman"/>
                <a:cs typeface="Times New Roman"/>
              </a:rPr>
              <a:t>17478,</a:t>
            </a:r>
            <a:r>
              <a:rPr dirty="0" sz="110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Secretária</a:t>
            </a:r>
            <a:r>
              <a:rPr dirty="0" sz="1100" spc="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A1A1A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12121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32323"/>
                </a:solidFill>
                <a:latin typeface="Times New Roman"/>
                <a:cs typeface="Times New Roman"/>
              </a:rPr>
              <a:t>Social</a:t>
            </a:r>
            <a:r>
              <a:rPr dirty="0" sz="110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32323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Humanos,</a:t>
            </a:r>
            <a:r>
              <a:rPr dirty="0" sz="110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62626"/>
                </a:solidFill>
                <a:latin typeface="Times New Roman"/>
                <a:cs typeface="Times New Roman"/>
              </a:rPr>
              <a:t>em</a:t>
            </a:r>
            <a:r>
              <a:rPr dirty="0" sz="110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conjunto</a:t>
            </a:r>
            <a:r>
              <a:rPr dirty="0" sz="110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131313"/>
                </a:solidFill>
                <a:latin typeface="Times New Roman"/>
                <a:cs typeface="Times New Roman"/>
              </a:rPr>
              <a:t>com</a:t>
            </a:r>
            <a:r>
              <a:rPr dirty="0" sz="110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100" spc="-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Sr.</a:t>
            </a:r>
            <a:r>
              <a:rPr dirty="0" sz="110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31313"/>
                </a:solidFill>
                <a:latin typeface="Times New Roman"/>
                <a:cs typeface="Times New Roman"/>
              </a:rPr>
              <a:t>Prefeito,</a:t>
            </a:r>
            <a:r>
              <a:rPr dirty="0" sz="110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dirty="0" sz="1100" spc="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movimentação</a:t>
            </a:r>
            <a:r>
              <a:rPr dirty="0" sz="1100" spc="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financeira</a:t>
            </a:r>
            <a:r>
              <a:rPr dirty="0" sz="110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110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42424"/>
                </a:solidFill>
                <a:latin typeface="Times New Roman"/>
                <a:cs typeface="Times New Roman"/>
              </a:rPr>
              <a:t>representação</a:t>
            </a:r>
            <a:r>
              <a:rPr dirty="0" sz="1100" spc="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A2A2A"/>
                </a:solidFill>
                <a:latin typeface="Times New Roman"/>
                <a:cs typeface="Times New Roman"/>
              </a:rPr>
              <a:t>junto </a:t>
            </a:r>
            <a:r>
              <a:rPr dirty="0" sz="1100" spc="-25">
                <a:solidFill>
                  <a:srgbClr val="2B2B2B"/>
                </a:solidFill>
                <a:latin typeface="Times New Roman"/>
                <a:cs typeface="Times New Roman"/>
              </a:rPr>
              <a:t>as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12121"/>
                </a:solidFill>
                <a:latin typeface="Times New Roman"/>
                <a:cs typeface="Times New Roman"/>
              </a:rPr>
              <a:t>instituições</a:t>
            </a:r>
            <a:r>
              <a:rPr dirty="0" sz="1100" spc="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bancárias</a:t>
            </a:r>
            <a:r>
              <a:rPr dirty="0" sz="110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100" spc="-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todas</a:t>
            </a:r>
            <a:r>
              <a:rPr dirty="0" sz="11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as </a:t>
            </a:r>
            <a:r>
              <a:rPr dirty="0" sz="1100" spc="-35">
                <a:solidFill>
                  <a:srgbClr val="262626"/>
                </a:solidFill>
                <a:latin typeface="Times New Roman"/>
                <a:cs typeface="Times New Roman"/>
              </a:rPr>
              <a:t>contas</a:t>
            </a:r>
            <a:r>
              <a:rPr dirty="0" sz="1100" spc="8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correntes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   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vinculadas</a:t>
            </a:r>
            <a:r>
              <a:rPr dirty="0" sz="1100" spc="87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ao</a:t>
            </a:r>
            <a:r>
              <a:rPr dirty="0" sz="1100" spc="7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Fundo</a:t>
            </a:r>
            <a:r>
              <a:rPr dirty="0" sz="1100" spc="8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42424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8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F2F2F"/>
                </a:solidFill>
                <a:latin typeface="Times New Roman"/>
                <a:cs typeface="Times New Roman"/>
              </a:rPr>
              <a:t>dc</a:t>
            </a:r>
            <a:r>
              <a:rPr dirty="0" sz="1100" spc="8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Assistência</a:t>
            </a:r>
            <a:r>
              <a:rPr dirty="0" sz="1100" spc="8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Social,</a:t>
            </a:r>
            <a:r>
              <a:rPr dirty="0" sz="1100" spc="7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D1D1D"/>
                </a:solidFill>
                <a:latin typeface="Times New Roman"/>
                <a:cs typeface="Times New Roman"/>
              </a:rPr>
              <a:t>CNPJ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07.787.962/0001-81;</a:t>
            </a:r>
            <a:r>
              <a:rPr dirty="0" sz="1100" spc="3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51515"/>
                </a:solidFill>
                <a:latin typeface="Times New Roman"/>
                <a:cs typeface="Times New Roman"/>
              </a:rPr>
              <a:t>Fundo</a:t>
            </a:r>
            <a:r>
              <a:rPr dirty="0" sz="1100" spc="3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3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212121"/>
                </a:solidFill>
                <a:latin typeface="Times New Roman"/>
                <a:cs typeface="Times New Roman"/>
              </a:rPr>
              <a:t>dos</a:t>
            </a:r>
            <a:r>
              <a:rPr dirty="0" sz="1100" spc="2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32323"/>
                </a:solidFill>
                <a:latin typeface="Times New Roman"/>
                <a:cs typeface="Times New Roman"/>
              </a:rPr>
              <a:t>Diretos</a:t>
            </a:r>
            <a:r>
              <a:rPr dirty="0" sz="1100" spc="2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da</a:t>
            </a:r>
            <a:r>
              <a:rPr dirty="0" sz="1100" spc="2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Criança</a:t>
            </a:r>
            <a:r>
              <a:rPr dirty="0" sz="1100" spc="3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100" spc="2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Adolescente,</a:t>
            </a:r>
            <a:r>
              <a:rPr dirty="0" sz="1100" spc="3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181818"/>
                </a:solidFill>
                <a:latin typeface="Times New Roman"/>
                <a:cs typeface="Times New Roman"/>
              </a:rPr>
              <a:t>CNPJ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07.786.458/0001-67;</a:t>
            </a:r>
            <a:r>
              <a:rPr dirty="0" sz="1100" spc="325"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62626"/>
                </a:solidFill>
                <a:latin typeface="Times New Roman"/>
                <a:cs typeface="Times New Roman"/>
              </a:rPr>
              <a:t>Fundo</a:t>
            </a:r>
            <a:r>
              <a:rPr dirty="0" sz="1100" spc="3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4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100" spc="3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62626"/>
                </a:solidFill>
                <a:latin typeface="Times New Roman"/>
                <a:cs typeface="Times New Roman"/>
              </a:rPr>
              <a:t>Idoso,</a:t>
            </a:r>
            <a:r>
              <a:rPr dirty="0" sz="1100" spc="39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70">
                <a:solidFill>
                  <a:srgbClr val="2B2B2B"/>
                </a:solidFill>
                <a:latin typeface="Times New Roman"/>
                <a:cs typeface="Times New Roman"/>
              </a:rPr>
              <a:t>CNPJ</a:t>
            </a:r>
            <a:r>
              <a:rPr dirty="0" sz="1100" spc="48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0E0E0E"/>
                </a:solidFill>
                <a:latin typeface="Times New Roman"/>
                <a:cs typeface="Times New Roman"/>
              </a:rPr>
              <a:t>18.604.373/0001-</a:t>
            </a:r>
            <a:r>
              <a:rPr dirty="0" sz="1100" spc="3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82828"/>
                </a:solidFill>
                <a:latin typeface="Times New Roman"/>
                <a:cs typeface="Times New Roman"/>
              </a:rPr>
              <a:t>37</a:t>
            </a:r>
            <a:r>
              <a:rPr dirty="0" sz="1100" spc="3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A1A1A"/>
                </a:solidFill>
                <a:latin typeface="Times New Roman"/>
                <a:cs typeface="Times New Roman"/>
              </a:rPr>
              <a:t>e;</a:t>
            </a:r>
            <a:r>
              <a:rPr dirty="0" sz="1100" spc="3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81818"/>
                </a:solidFill>
                <a:latin typeface="Times New Roman"/>
                <a:cs typeface="Times New Roman"/>
              </a:rPr>
              <a:t>Fundo</a:t>
            </a:r>
            <a:r>
              <a:rPr dirty="0" sz="11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1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dos</a:t>
            </a:r>
            <a:r>
              <a:rPr dirty="0" sz="11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Direitos</a:t>
            </a:r>
            <a:r>
              <a:rPr dirty="0" sz="110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333333"/>
                </a:solidFill>
                <a:latin typeface="Times New Roman"/>
                <a:cs typeface="Times New Roman"/>
              </a:rPr>
              <a:t>da</a:t>
            </a:r>
            <a:r>
              <a:rPr dirty="0" sz="1100" spc="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C1C1C"/>
                </a:solidFill>
                <a:latin typeface="Times New Roman"/>
                <a:cs typeface="Times New Roman"/>
              </a:rPr>
              <a:t>Pessoa</a:t>
            </a:r>
            <a:r>
              <a:rPr dirty="0" sz="110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12121"/>
                </a:solidFill>
                <a:latin typeface="Times New Roman"/>
                <a:cs typeface="Times New Roman"/>
              </a:rPr>
              <a:t>com</a:t>
            </a:r>
            <a:r>
              <a:rPr dirty="0" sz="110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A1A1A"/>
                </a:solidFill>
                <a:latin typeface="Times New Roman"/>
                <a:cs typeface="Times New Roman"/>
              </a:rPr>
              <a:t>Deficiência</a:t>
            </a:r>
            <a:r>
              <a:rPr dirty="0" sz="1100" spc="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dirty="0" sz="1100" spc="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F1F1F"/>
                </a:solidFill>
                <a:latin typeface="Times New Roman"/>
                <a:cs typeface="Times New Roman"/>
              </a:rPr>
              <a:t>Doenças</a:t>
            </a:r>
            <a:r>
              <a:rPr dirty="0" sz="110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Raras,</a:t>
            </a:r>
            <a:r>
              <a:rPr dirty="0" sz="1100" spc="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82828"/>
                </a:solidFill>
                <a:latin typeface="Times New Roman"/>
                <a:cs typeface="Times New Roman"/>
              </a:rPr>
              <a:t>CNPJ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61616"/>
                </a:solidFill>
                <a:latin typeface="Times New Roman"/>
                <a:cs typeface="Times New Roman"/>
              </a:rPr>
              <a:t>48.646.818/0001-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262626"/>
                </a:solidFill>
                <a:latin typeface="Times New Roman"/>
                <a:cs typeface="Times New Roman"/>
              </a:rPr>
              <a:t>02, 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além </a:t>
            </a:r>
            <a:r>
              <a:rPr dirty="0" sz="1100" spc="-3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10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61616"/>
                </a:solidFill>
                <a:latin typeface="Times New Roman"/>
                <a:cs typeface="Times New Roman"/>
              </a:rPr>
              <a:t>tão</a:t>
            </a:r>
            <a:r>
              <a:rPr dirty="0" sz="110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12121"/>
                </a:solidFill>
                <a:latin typeface="Times New Roman"/>
                <a:cs typeface="Times New Roman"/>
              </a:rPr>
              <a:t>somente</a:t>
            </a:r>
            <a:r>
              <a:rPr dirty="0" sz="1100" spc="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das</a:t>
            </a:r>
            <a:r>
              <a:rPr dirty="0" sz="110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contas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D1D1D"/>
                </a:solidFill>
                <a:latin typeface="Times New Roman"/>
                <a:cs typeface="Times New Roman"/>
              </a:rPr>
              <a:t>correntes</a:t>
            </a:r>
            <a:r>
              <a:rPr dirty="0" sz="1100" spc="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61616"/>
                </a:solidFill>
                <a:latin typeface="Times New Roman"/>
                <a:cs typeface="Times New Roman"/>
              </a:rPr>
              <a:t>vinculadas</a:t>
            </a:r>
            <a:r>
              <a:rPr dirty="0" sz="110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10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Prefeitura</a:t>
            </a:r>
            <a:r>
              <a:rPr dirty="0" sz="110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12121"/>
                </a:solidFill>
                <a:latin typeface="Times New Roman"/>
                <a:cs typeface="Times New Roman"/>
              </a:rPr>
              <a:t>Municipal</a:t>
            </a:r>
            <a:r>
              <a:rPr dirty="0" sz="1100" spc="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de </a:t>
            </a:r>
            <a:r>
              <a:rPr dirty="0" sz="1100" spc="-30">
                <a:solidFill>
                  <a:srgbClr val="151515"/>
                </a:solidFill>
                <a:latin typeface="Times New Roman"/>
                <a:cs typeface="Times New Roman"/>
              </a:rPr>
              <a:t>Seropédica,</a:t>
            </a:r>
            <a:r>
              <a:rPr dirty="0" sz="1100" spc="-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282828"/>
                </a:solidFill>
                <a:latin typeface="Times New Roman"/>
                <a:cs typeface="Times New Roman"/>
              </a:rPr>
              <a:t>CNPJ</a:t>
            </a:r>
            <a:r>
              <a:rPr dirty="0" sz="110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D1D1D"/>
                </a:solidFill>
                <a:latin typeface="Times New Roman"/>
                <a:cs typeface="Times New Roman"/>
              </a:rPr>
              <a:t>01,.604.139/0001-</a:t>
            </a:r>
            <a:r>
              <a:rPr dirty="0" sz="1100" spc="-35">
                <a:solidFill>
                  <a:srgbClr val="1D1D1D"/>
                </a:solidFill>
                <a:latin typeface="Times New Roman"/>
                <a:cs typeface="Times New Roman"/>
              </a:rPr>
              <a:t>07</a:t>
            </a:r>
            <a:r>
              <a:rPr dirty="0" sz="1100" spc="-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1C1C1C"/>
                </a:solidFill>
                <a:latin typeface="Times New Roman"/>
                <a:cs typeface="Times New Roman"/>
              </a:rPr>
              <a:t>—</a:t>
            </a:r>
            <a:r>
              <a:rPr dirty="0" sz="1100" spc="-30">
                <a:solidFill>
                  <a:srgbClr val="1C1C1C"/>
                </a:solidFill>
                <a:latin typeface="Times New Roman"/>
                <a:cs typeface="Times New Roman"/>
              </a:rPr>
              <a:t>Caixa</a:t>
            </a:r>
            <a:r>
              <a:rPr dirty="0" sz="110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61616"/>
                </a:solidFill>
                <a:latin typeface="Times New Roman"/>
                <a:cs typeface="Times New Roman"/>
              </a:rPr>
              <a:t>Econômica</a:t>
            </a:r>
            <a:r>
              <a:rPr dirty="0" sz="1100" spc="1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C1C1C"/>
                </a:solidFill>
                <a:latin typeface="Times New Roman"/>
                <a:cs typeface="Times New Roman"/>
              </a:rPr>
              <a:t>Federal,</a:t>
            </a:r>
            <a:r>
              <a:rPr dirty="0" sz="1100" spc="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A1A1A"/>
                </a:solidFill>
                <a:latin typeface="Times New Roman"/>
                <a:cs typeface="Times New Roman"/>
              </a:rPr>
              <a:t>agência</a:t>
            </a:r>
            <a:r>
              <a:rPr dirty="0" sz="1100" spc="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12121"/>
                </a:solidFill>
                <a:latin typeface="Times New Roman"/>
                <a:cs typeface="Times New Roman"/>
              </a:rPr>
              <a:t>3071,conta</a:t>
            </a:r>
            <a:r>
              <a:rPr dirty="0" sz="1100" spc="1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51515"/>
                </a:solidFill>
                <a:latin typeface="Times New Roman"/>
                <a:cs typeface="Times New Roman"/>
              </a:rPr>
              <a:t>corrente</a:t>
            </a:r>
            <a:r>
              <a:rPr dirty="0" sz="1100" spc="6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31313"/>
                </a:solidFill>
                <a:latin typeface="Times New Roman"/>
                <a:cs typeface="Times New Roman"/>
              </a:rPr>
              <a:t>100-1</a:t>
            </a:r>
            <a:r>
              <a:rPr dirty="0" sz="110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100" spc="-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82828"/>
                </a:solidFill>
                <a:latin typeface="Times New Roman"/>
                <a:cs typeface="Times New Roman"/>
              </a:rPr>
              <a:t>Banco</a:t>
            </a:r>
            <a:r>
              <a:rPr dirty="0" sz="110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do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Brasil,</a:t>
            </a:r>
            <a:r>
              <a:rPr dirty="0" sz="110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61616"/>
                </a:solidFill>
                <a:latin typeface="Times New Roman"/>
                <a:cs typeface="Times New Roman"/>
              </a:rPr>
              <a:t>agência</a:t>
            </a:r>
            <a:r>
              <a:rPr dirty="0" sz="110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232323"/>
                </a:solidFill>
                <a:latin typeface="Times New Roman"/>
                <a:cs typeface="Times New Roman"/>
              </a:rPr>
              <a:t>0729-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3,</a:t>
            </a:r>
            <a:r>
              <a:rPr dirty="0" sz="110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1D1D1D"/>
                </a:solidFill>
                <a:latin typeface="Times New Roman"/>
                <a:cs typeface="Times New Roman"/>
              </a:rPr>
              <a:t>Conta</a:t>
            </a:r>
            <a:r>
              <a:rPr dirty="0" sz="1100" spc="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1A1A1A"/>
                </a:solidFill>
                <a:latin typeface="Times New Roman"/>
                <a:cs typeface="Times New Roman"/>
              </a:rPr>
              <a:t>Corrente13703-0.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43180">
              <a:lnSpc>
                <a:spcPct val="100000"/>
              </a:lnSpc>
            </a:pPr>
            <a:r>
              <a:rPr dirty="0" sz="1100" spc="-10">
                <a:solidFill>
                  <a:srgbClr val="262626"/>
                </a:solidFill>
                <a:latin typeface="Times New Roman"/>
                <a:cs typeface="Times New Roman"/>
              </a:rPr>
              <a:t>Art.2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Este</a:t>
            </a:r>
            <a:r>
              <a:rPr dirty="0" sz="110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81818"/>
                </a:solidFill>
                <a:latin typeface="Times New Roman"/>
                <a:cs typeface="Times New Roman"/>
              </a:rPr>
              <a:t>Decreto</a:t>
            </a:r>
            <a:r>
              <a:rPr dirty="0" sz="110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entra</a:t>
            </a:r>
            <a:r>
              <a:rPr dirty="0" sz="110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em</a:t>
            </a:r>
            <a:r>
              <a:rPr dirty="0" sz="110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vigor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12121"/>
                </a:solidFill>
                <a:latin typeface="Times New Roman"/>
                <a:cs typeface="Times New Roman"/>
              </a:rPr>
              <a:t>nadatade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sua</a:t>
            </a:r>
            <a:r>
              <a:rPr dirty="0" sz="110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F1F1F"/>
                </a:solidFill>
                <a:latin typeface="Times New Roman"/>
                <a:cs typeface="Times New Roman"/>
              </a:rPr>
              <a:t>publicação,</a:t>
            </a:r>
            <a:r>
              <a:rPr dirty="0" sz="110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A1A1A"/>
                </a:solidFill>
                <a:latin typeface="Times New Roman"/>
                <a:cs typeface="Times New Roman"/>
              </a:rPr>
              <a:t>revogadas</a:t>
            </a:r>
            <a:r>
              <a:rPr dirty="0" sz="110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63636"/>
                </a:solidFill>
                <a:latin typeface="Times New Roman"/>
                <a:cs typeface="Times New Roman"/>
              </a:rPr>
              <a:t>as</a:t>
            </a:r>
            <a:r>
              <a:rPr dirty="0" sz="1100" spc="-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1F1F1F"/>
                </a:solidFill>
                <a:latin typeface="Times New Roman"/>
                <a:cs typeface="Times New Roman"/>
              </a:rPr>
              <a:t>disposições </a:t>
            </a:r>
            <a:r>
              <a:rPr dirty="0" sz="1100" spc="-25">
                <a:solidFill>
                  <a:srgbClr val="1C1C1C"/>
                </a:solidFill>
                <a:latin typeface="Times New Roman"/>
                <a:cs typeface="Times New Roman"/>
              </a:rPr>
              <a:t>em</a:t>
            </a:r>
            <a:endParaRPr sz="1100">
              <a:latin typeface="Times New Roman"/>
              <a:cs typeface="Times New Roman"/>
            </a:endParaRPr>
          </a:p>
          <a:p>
            <a:pPr marL="40640">
              <a:lnSpc>
                <a:spcPts val="830"/>
              </a:lnSpc>
              <a:spcBef>
                <a:spcPts val="300"/>
              </a:spcBef>
            </a:pPr>
            <a:r>
              <a:rPr dirty="0" sz="700" spc="-45" b="1">
                <a:solidFill>
                  <a:srgbClr val="232323"/>
                </a:solidFill>
                <a:latin typeface="Times New Roman"/>
                <a:cs typeface="Times New Roman"/>
              </a:rPr>
              <a:t>COI\ITBI-</a:t>
            </a:r>
            <a:r>
              <a:rPr dirty="0" sz="700" b="1">
                <a:solidFill>
                  <a:srgbClr val="232323"/>
                </a:solidFill>
                <a:latin typeface="Times New Roman"/>
                <a:cs typeface="Times New Roman"/>
              </a:rPr>
              <a:t>IO</a:t>
            </a:r>
            <a:r>
              <a:rPr dirty="0" sz="700" spc="7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700" spc="-50">
                <a:solidFill>
                  <a:srgbClr val="2B2B2B"/>
                </a:solidFill>
                <a:latin typeface="Times New Roman"/>
                <a:cs typeface="Times New Roman"/>
              </a:rPr>
              <a:t>.</a:t>
            </a:r>
            <a:endParaRPr sz="700">
              <a:latin typeface="Times New Roman"/>
              <a:cs typeface="Times New Roman"/>
            </a:endParaRPr>
          </a:p>
          <a:p>
            <a:pPr algn="ctr" marL="29845">
              <a:lnSpc>
                <a:spcPts val="1310"/>
              </a:lnSpc>
              <a:tabLst>
                <a:tab pos="1063625" algn="l"/>
              </a:tabLst>
            </a:pPr>
            <a:r>
              <a:rPr dirty="0" sz="1100" spc="-55">
                <a:solidFill>
                  <a:srgbClr val="1A1A1A"/>
                </a:solidFill>
                <a:latin typeface="Times New Roman"/>
                <a:cs typeface="Times New Roman"/>
              </a:rPr>
              <a:t>Registre-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se,</a:t>
            </a:r>
            <a:r>
              <a:rPr dirty="0" sz="110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Publi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100" spc="-40">
                <a:solidFill>
                  <a:srgbClr val="232323"/>
                </a:solidFill>
                <a:latin typeface="Times New Roman"/>
                <a:cs typeface="Times New Roman"/>
              </a:rPr>
              <a:t>e-se</a:t>
            </a:r>
            <a:r>
              <a:rPr dirty="0" sz="110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sz="110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232323"/>
                </a:solidFill>
                <a:latin typeface="Times New Roman"/>
                <a:cs typeface="Times New Roman"/>
              </a:rPr>
              <a:t>Cumpra-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se.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89530" y="9447724"/>
            <a:ext cx="302260" cy="1968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 spc="-20">
                <a:solidFill>
                  <a:srgbClr val="262626"/>
                </a:solidFill>
                <a:latin typeface="Times New Roman"/>
                <a:cs typeface="Times New Roman"/>
              </a:rPr>
              <a:t>refeit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12674" y="9077382"/>
            <a:ext cx="299720" cy="1371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00" spc="-10" b="1">
                <a:solidFill>
                  <a:srgbClr val="2A2A2A"/>
                </a:solidFill>
                <a:latin typeface="Times New Roman"/>
                <a:cs typeface="Times New Roman"/>
              </a:rPr>
              <a:t>8IttOS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2025-07-22T14:40:28Z</dcterms:created>
  <dcterms:modified xsi:type="dcterms:W3CDTF">2025-07-22T14:40:28Z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2025-07-22T00:00:00Z</vt:filetime>
  </property>
  <property fmtid="{D5CDD505-2E9C-101B-9397-08002B2CF9AE}" pid="3" name="LastSaved">
    <vt:filetime>2025-07-22T00:00:00Z</vt:filetime>
  </property>
</Properties>
</file>