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966341" y="414273"/>
            <a:ext cx="2565400" cy="5588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71550" y="217169"/>
            <a:ext cx="959339" cy="880745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91125" y="400049"/>
            <a:ext cx="1931161" cy="655320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066596" y="1398777"/>
            <a:ext cx="5430520" cy="528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LEI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882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  <a:p>
            <a:pPr algn="just" marL="2710815" marR="10160">
              <a:lnSpc>
                <a:spcPct val="103400"/>
              </a:lnSpc>
              <a:spcBef>
                <a:spcPts val="850"/>
              </a:spcBef>
            </a:pPr>
            <a:r>
              <a:rPr dirty="0" sz="1100" b="1">
                <a:latin typeface="Arial"/>
                <a:cs typeface="Arial"/>
              </a:rPr>
              <a:t>INSTITUI</a:t>
            </a:r>
            <a:r>
              <a:rPr dirty="0" sz="1100" spc="46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O</a:t>
            </a:r>
            <a:r>
              <a:rPr dirty="0" sz="1100" spc="49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PROGRAMA</a:t>
            </a:r>
            <a:r>
              <a:rPr dirty="0" sz="1100" spc="459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“CORTE</a:t>
            </a:r>
            <a:r>
              <a:rPr dirty="0" sz="1100" spc="495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DE </a:t>
            </a:r>
            <a:r>
              <a:rPr dirty="0" sz="1100" b="1">
                <a:latin typeface="Arial"/>
                <a:cs typeface="Arial"/>
              </a:rPr>
              <a:t>CABELO</a:t>
            </a:r>
            <a:r>
              <a:rPr dirty="0" sz="1100" spc="10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GRATUITO”</a:t>
            </a:r>
            <a:r>
              <a:rPr dirty="0" sz="1100" spc="10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PARA</a:t>
            </a:r>
            <a:r>
              <a:rPr dirty="0" sz="1100" spc="8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CRIANÇAS </a:t>
            </a:r>
            <a:r>
              <a:rPr dirty="0" sz="1100" b="1">
                <a:latin typeface="Arial"/>
                <a:cs typeface="Arial"/>
              </a:rPr>
              <a:t>ADOLESCENTES</a:t>
            </a:r>
            <a:r>
              <a:rPr dirty="0" sz="1100" spc="275" b="1">
                <a:latin typeface="Arial"/>
                <a:cs typeface="Arial"/>
              </a:rPr>
              <a:t>  </a:t>
            </a:r>
            <a:r>
              <a:rPr dirty="0" sz="1100" b="1">
                <a:latin typeface="Arial"/>
                <a:cs typeface="Arial"/>
              </a:rPr>
              <a:t>E</a:t>
            </a:r>
            <a:r>
              <a:rPr dirty="0" sz="1100" spc="290" b="1">
                <a:latin typeface="Arial"/>
                <a:cs typeface="Arial"/>
              </a:rPr>
              <a:t>  </a:t>
            </a:r>
            <a:r>
              <a:rPr dirty="0" sz="1100" b="1">
                <a:latin typeface="Arial"/>
                <a:cs typeface="Arial"/>
              </a:rPr>
              <a:t>ADULTOS</a:t>
            </a:r>
            <a:r>
              <a:rPr dirty="0" sz="1100" spc="285" b="1">
                <a:latin typeface="Arial"/>
                <a:cs typeface="Arial"/>
              </a:rPr>
              <a:t>  </a:t>
            </a:r>
            <a:r>
              <a:rPr dirty="0" sz="1100" spc="-25" b="1">
                <a:latin typeface="Arial"/>
                <a:cs typeface="Arial"/>
              </a:rPr>
              <a:t>QUE </a:t>
            </a:r>
            <a:r>
              <a:rPr dirty="0" sz="1100" b="1">
                <a:latin typeface="Arial"/>
                <a:cs typeface="Arial"/>
              </a:rPr>
              <a:t>VIVEM</a:t>
            </a:r>
            <a:r>
              <a:rPr dirty="0" sz="1100" spc="409" b="1">
                <a:latin typeface="Arial"/>
                <a:cs typeface="Arial"/>
              </a:rPr>
              <a:t>    </a:t>
            </a:r>
            <a:r>
              <a:rPr dirty="0" sz="1100" b="1">
                <a:latin typeface="Arial"/>
                <a:cs typeface="Arial"/>
              </a:rPr>
              <a:t>EM</a:t>
            </a:r>
            <a:r>
              <a:rPr dirty="0" sz="1100" spc="415" b="1">
                <a:latin typeface="Arial"/>
                <a:cs typeface="Arial"/>
              </a:rPr>
              <a:t>    </a:t>
            </a:r>
            <a:r>
              <a:rPr dirty="0" sz="1100" b="1">
                <a:latin typeface="Arial"/>
                <a:cs typeface="Arial"/>
              </a:rPr>
              <a:t>SITUAÇÃO</a:t>
            </a:r>
            <a:r>
              <a:rPr dirty="0" sz="1100" spc="425" b="1">
                <a:latin typeface="Arial"/>
                <a:cs typeface="Arial"/>
              </a:rPr>
              <a:t>    </a:t>
            </a:r>
            <a:r>
              <a:rPr dirty="0" sz="1100" spc="-25" b="1">
                <a:latin typeface="Arial"/>
                <a:cs typeface="Arial"/>
              </a:rPr>
              <a:t>DE </a:t>
            </a:r>
            <a:r>
              <a:rPr dirty="0" sz="1100" b="1">
                <a:latin typeface="Arial"/>
                <a:cs typeface="Arial"/>
              </a:rPr>
              <a:t>VULNERABILIDADE</a:t>
            </a:r>
            <a:r>
              <a:rPr dirty="0" sz="1100" spc="2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NO</a:t>
            </a:r>
            <a:r>
              <a:rPr dirty="0" sz="1100" spc="204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MUNICIPIO</a:t>
            </a:r>
            <a:r>
              <a:rPr dirty="0" sz="1100" spc="190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DE </a:t>
            </a:r>
            <a:r>
              <a:rPr dirty="0" sz="1100" b="1">
                <a:latin typeface="Arial"/>
                <a:cs typeface="Arial"/>
              </a:rPr>
              <a:t>SEROPÉDICA</a:t>
            </a:r>
            <a:r>
              <a:rPr dirty="0" sz="1100" spc="1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DO</a:t>
            </a:r>
            <a:r>
              <a:rPr dirty="0" sz="1100" spc="17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ESTADO</a:t>
            </a:r>
            <a:r>
              <a:rPr dirty="0" sz="1100" spc="18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DO</a:t>
            </a:r>
            <a:r>
              <a:rPr dirty="0" sz="1100" spc="17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RIO</a:t>
            </a:r>
            <a:r>
              <a:rPr dirty="0" sz="1100" spc="180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DE </a:t>
            </a:r>
            <a:r>
              <a:rPr dirty="0" sz="1100" spc="-10" b="1">
                <a:latin typeface="Arial"/>
                <a:cs typeface="Arial"/>
              </a:rPr>
              <a:t>JANEIRO.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819"/>
              </a:spcBef>
            </a:pPr>
            <a:endParaRPr sz="1100">
              <a:latin typeface="Arial"/>
              <a:cs typeface="Arial"/>
            </a:endParaRPr>
          </a:p>
          <a:p>
            <a:pPr algn="just" marL="12700" marR="5080">
              <a:lnSpc>
                <a:spcPct val="111000"/>
              </a:lnSpc>
            </a:pPr>
            <a:r>
              <a:rPr dirty="0" sz="1100" b="1">
                <a:latin typeface="Arial"/>
                <a:cs typeface="Arial"/>
              </a:rPr>
              <a:t>LUCAS</a:t>
            </a:r>
            <a:r>
              <a:rPr dirty="0" sz="1100" spc="39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DUTRA</a:t>
            </a:r>
            <a:r>
              <a:rPr dirty="0" sz="1100" spc="35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DOS</a:t>
            </a:r>
            <a:r>
              <a:rPr dirty="0" sz="1100" spc="38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SANTOS,</a:t>
            </a:r>
            <a:r>
              <a:rPr dirty="0" sz="1100" spc="390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Prefeito</a:t>
            </a:r>
            <a:r>
              <a:rPr dirty="0" sz="1100" spc="3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3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3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Seropédica,</a:t>
            </a:r>
            <a:r>
              <a:rPr dirty="0" sz="1100" spc="38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no</a:t>
            </a:r>
            <a:r>
              <a:rPr dirty="0" sz="1100" spc="3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uso</a:t>
            </a:r>
            <a:r>
              <a:rPr dirty="0" sz="1100" spc="38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das </a:t>
            </a:r>
            <a:r>
              <a:rPr dirty="0" sz="1100">
                <a:latin typeface="Arial MT"/>
                <a:cs typeface="Arial MT"/>
              </a:rPr>
              <a:t>atribuições</a:t>
            </a:r>
            <a:r>
              <a:rPr dirty="0" sz="1100" spc="114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legais</a:t>
            </a:r>
            <a:r>
              <a:rPr dirty="0" sz="1100" spc="1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que</a:t>
            </a:r>
            <a:r>
              <a:rPr dirty="0" sz="1100" spc="1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lhe</a:t>
            </a:r>
            <a:r>
              <a:rPr dirty="0" sz="1100" spc="1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confere</a:t>
            </a:r>
            <a:r>
              <a:rPr dirty="0" sz="1100" spc="1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10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Artigo</a:t>
            </a:r>
            <a:r>
              <a:rPr dirty="0" sz="1100" spc="1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74,</a:t>
            </a:r>
            <a:r>
              <a:rPr dirty="0" sz="1100" spc="1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inciso</a:t>
            </a:r>
            <a:r>
              <a:rPr dirty="0" sz="1100" spc="1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</a:t>
            </a:r>
            <a:r>
              <a:rPr dirty="0" sz="1100" spc="1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1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Lei</a:t>
            </a:r>
            <a:r>
              <a:rPr dirty="0" sz="1100" spc="114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Orgânica</a:t>
            </a:r>
            <a:r>
              <a:rPr dirty="0" sz="1100" spc="1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9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nº </a:t>
            </a:r>
            <a:r>
              <a:rPr dirty="0" sz="1100">
                <a:latin typeface="Arial MT"/>
                <a:cs typeface="Arial MT"/>
              </a:rPr>
              <a:t>01/1997,</a:t>
            </a:r>
            <a:r>
              <a:rPr dirty="0" sz="1100" spc="1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faço</a:t>
            </a:r>
            <a:r>
              <a:rPr dirty="0" sz="1100" spc="1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saber</a:t>
            </a:r>
            <a:r>
              <a:rPr dirty="0" sz="1100" spc="1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que</a:t>
            </a:r>
            <a:r>
              <a:rPr dirty="0" sz="1100" spc="1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1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Câmara</a:t>
            </a:r>
            <a:r>
              <a:rPr dirty="0" sz="1100" spc="1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18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aprovou</a:t>
            </a:r>
            <a:r>
              <a:rPr dirty="0" sz="1100" spc="1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1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eu</a:t>
            </a:r>
            <a:r>
              <a:rPr dirty="0" sz="1100" spc="1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sanciono</a:t>
            </a:r>
            <a:r>
              <a:rPr dirty="0" sz="1100" spc="1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1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promulgo</a:t>
            </a:r>
            <a:r>
              <a:rPr dirty="0" sz="1100" spc="150">
                <a:latin typeface="Arial MT"/>
                <a:cs typeface="Arial MT"/>
              </a:rPr>
              <a:t> </a:t>
            </a:r>
            <a:r>
              <a:rPr dirty="0" sz="1100" spc="-50">
                <a:latin typeface="Arial MT"/>
                <a:cs typeface="Arial MT"/>
              </a:rPr>
              <a:t>a </a:t>
            </a:r>
            <a:r>
              <a:rPr dirty="0" sz="1100">
                <a:latin typeface="Arial MT"/>
                <a:cs typeface="Arial MT"/>
              </a:rPr>
              <a:t>seguinte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Lei: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040"/>
              </a:spcBef>
            </a:pPr>
            <a:endParaRPr sz="1100">
              <a:latin typeface="Arial MT"/>
              <a:cs typeface="Arial MT"/>
            </a:endParaRPr>
          </a:p>
          <a:p>
            <a:pPr algn="just" marL="12700" marR="10795">
              <a:lnSpc>
                <a:spcPct val="110900"/>
              </a:lnSpc>
            </a:pPr>
            <a:r>
              <a:rPr dirty="0" sz="1100" spc="-5" b="1">
                <a:latin typeface="Arial"/>
                <a:cs typeface="Arial"/>
              </a:rPr>
              <a:t>Art.1º</a:t>
            </a:r>
            <a:r>
              <a:rPr dirty="0" sz="1100" spc="-60" b="1">
                <a:latin typeface="Arial"/>
                <a:cs typeface="Arial"/>
              </a:rPr>
              <a:t> </a:t>
            </a:r>
            <a:r>
              <a:rPr dirty="0" sz="1100" spc="-10">
                <a:latin typeface="Arial MT"/>
                <a:cs typeface="Arial MT"/>
              </a:rPr>
              <a:t>Fica</a:t>
            </a:r>
            <a:r>
              <a:rPr dirty="0" sz="1100" spc="-60">
                <a:latin typeface="Arial MT"/>
                <a:cs typeface="Arial MT"/>
              </a:rPr>
              <a:t> </a:t>
            </a:r>
            <a:r>
              <a:rPr dirty="0" sz="1100" spc="-5">
                <a:latin typeface="Arial MT"/>
                <a:cs typeface="Arial MT"/>
              </a:rPr>
              <a:t>instituído</a:t>
            </a:r>
            <a:r>
              <a:rPr dirty="0" sz="1100" spc="-60">
                <a:latin typeface="Arial MT"/>
                <a:cs typeface="Arial MT"/>
              </a:rPr>
              <a:t> </a:t>
            </a:r>
            <a:r>
              <a:rPr dirty="0" sz="1100" spc="5">
                <a:latin typeface="Arial MT"/>
                <a:cs typeface="Arial MT"/>
              </a:rPr>
              <a:t>n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-6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Município</a:t>
            </a:r>
            <a:r>
              <a:rPr dirty="0" sz="1100" spc="-85">
                <a:latin typeface="Arial MT"/>
                <a:cs typeface="Arial MT"/>
              </a:rPr>
              <a:t> </a:t>
            </a:r>
            <a:r>
              <a:rPr dirty="0" sz="1100" spc="5">
                <a:latin typeface="Arial MT"/>
                <a:cs typeface="Arial MT"/>
              </a:rPr>
              <a:t>d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-6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Seropédica</a:t>
            </a:r>
            <a:r>
              <a:rPr dirty="0" sz="1100" spc="-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-85">
                <a:latin typeface="Arial MT"/>
                <a:cs typeface="Arial MT"/>
              </a:rPr>
              <a:t> </a:t>
            </a:r>
            <a:r>
              <a:rPr dirty="0" sz="1100" spc="-5">
                <a:latin typeface="Arial MT"/>
                <a:cs typeface="Arial MT"/>
              </a:rPr>
              <a:t>Programa</a:t>
            </a:r>
            <a:r>
              <a:rPr dirty="0" sz="1100" spc="-60">
                <a:latin typeface="Arial MT"/>
                <a:cs typeface="Arial MT"/>
              </a:rPr>
              <a:t> </a:t>
            </a:r>
            <a:r>
              <a:rPr dirty="0" sz="1100" spc="-5">
                <a:latin typeface="Arial MT"/>
                <a:cs typeface="Arial MT"/>
              </a:rPr>
              <a:t>“Corte</a:t>
            </a:r>
            <a:r>
              <a:rPr dirty="0" sz="1100" spc="-85">
                <a:latin typeface="Arial MT"/>
                <a:cs typeface="Arial MT"/>
              </a:rPr>
              <a:t> </a:t>
            </a:r>
            <a:r>
              <a:rPr dirty="0" sz="1100" spc="5">
                <a:latin typeface="Arial MT"/>
                <a:cs typeface="Arial MT"/>
              </a:rPr>
              <a:t>d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-6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Cabelo</a:t>
            </a:r>
            <a:r>
              <a:rPr dirty="0" sz="1100" spc="-60">
                <a:latin typeface="Arial MT"/>
                <a:cs typeface="Arial MT"/>
              </a:rPr>
              <a:t> </a:t>
            </a:r>
            <a:r>
              <a:rPr dirty="0" sz="1100" spc="-5">
                <a:latin typeface="Arial MT"/>
                <a:cs typeface="Arial MT"/>
              </a:rPr>
              <a:t>Gratuito”</a:t>
            </a:r>
            <a:r>
              <a:rPr dirty="0" sz="1100">
                <a:latin typeface="Arial MT"/>
                <a:cs typeface="Arial MT"/>
              </a:rPr>
              <a:t> para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 spc="-5">
                <a:latin typeface="Arial MT"/>
                <a:cs typeface="Arial MT"/>
              </a:rPr>
              <a:t>crianças,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5">
                <a:latin typeface="Arial MT"/>
                <a:cs typeface="Arial MT"/>
              </a:rPr>
              <a:t>adolescentes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 spc="-5">
                <a:latin typeface="Arial MT"/>
                <a:cs typeface="Arial MT"/>
              </a:rPr>
              <a:t>adultos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 spc="-15">
                <a:latin typeface="Arial MT"/>
                <a:cs typeface="Arial MT"/>
              </a:rPr>
              <a:t>q</a:t>
            </a:r>
            <a:r>
              <a:rPr dirty="0" sz="1100" spc="5">
                <a:latin typeface="Arial MT"/>
                <a:cs typeface="Arial MT"/>
              </a:rPr>
              <a:t>u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 spc="-5">
                <a:latin typeface="Arial MT"/>
                <a:cs typeface="Arial MT"/>
              </a:rPr>
              <a:t>vivem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5">
                <a:latin typeface="Arial MT"/>
                <a:cs typeface="Arial MT"/>
              </a:rPr>
              <a:t>e</a:t>
            </a:r>
            <a:r>
              <a:rPr dirty="0" sz="1100">
                <a:latin typeface="Arial MT"/>
                <a:cs typeface="Arial MT"/>
              </a:rPr>
              <a:t>m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situação </a:t>
            </a:r>
            <a:r>
              <a:rPr dirty="0" sz="1100" spc="5">
                <a:latin typeface="Arial MT"/>
                <a:cs typeface="Arial MT"/>
              </a:rPr>
              <a:t>d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 spc="-5">
                <a:latin typeface="Arial MT"/>
                <a:cs typeface="Arial MT"/>
              </a:rPr>
              <a:t>vulnerabilidade.</a:t>
            </a:r>
            <a:endParaRPr sz="1100">
              <a:latin typeface="Arial MT"/>
              <a:cs typeface="Arial MT"/>
            </a:endParaRPr>
          </a:p>
          <a:p>
            <a:pPr algn="just" marL="12700" marR="7620">
              <a:lnSpc>
                <a:spcPct val="112700"/>
              </a:lnSpc>
              <a:spcBef>
                <a:spcPts val="745"/>
              </a:spcBef>
            </a:pPr>
            <a:r>
              <a:rPr dirty="0" sz="1100" b="1">
                <a:latin typeface="Arial"/>
                <a:cs typeface="Arial"/>
              </a:rPr>
              <a:t>Art.2º</a:t>
            </a:r>
            <a:r>
              <a:rPr dirty="0" sz="1100" spc="254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2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Programa</a:t>
            </a:r>
            <a:r>
              <a:rPr dirty="0" sz="1100" spc="229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“Corte</a:t>
            </a:r>
            <a:r>
              <a:rPr dirty="0" sz="1100" spc="2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229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Cabelo</a:t>
            </a:r>
            <a:r>
              <a:rPr dirty="0" sz="1100" spc="229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Gratuito”</a:t>
            </a:r>
            <a:r>
              <a:rPr dirty="0" sz="1100" spc="2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poderá</a:t>
            </a:r>
            <a:r>
              <a:rPr dirty="0" sz="1100" spc="229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ser</a:t>
            </a:r>
            <a:r>
              <a:rPr dirty="0" sz="1100" spc="2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promovido</a:t>
            </a:r>
            <a:r>
              <a:rPr dirty="0" sz="1100" spc="2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nas</a:t>
            </a:r>
            <a:r>
              <a:rPr dirty="0" sz="1100" spc="2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escolas </a:t>
            </a:r>
            <a:r>
              <a:rPr dirty="0" sz="1100">
                <a:latin typeface="Arial MT"/>
                <a:cs typeface="Arial MT"/>
              </a:rPr>
              <a:t>municipais,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desde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tenha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autorização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responsáveis.</a:t>
            </a:r>
            <a:endParaRPr sz="1100">
              <a:latin typeface="Arial MT"/>
              <a:cs typeface="Arial MT"/>
            </a:endParaRPr>
          </a:p>
          <a:p>
            <a:pPr algn="just" marL="12700">
              <a:lnSpc>
                <a:spcPct val="100000"/>
              </a:lnSpc>
              <a:spcBef>
                <a:spcPts val="915"/>
              </a:spcBef>
            </a:pPr>
            <a:r>
              <a:rPr dirty="0" sz="1100" b="1">
                <a:latin typeface="Arial"/>
                <a:cs typeface="Arial"/>
              </a:rPr>
              <a:t>Art.3º</a:t>
            </a:r>
            <a:r>
              <a:rPr dirty="0" sz="1100" spc="10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Caberá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ao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Poder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Executivo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regulamentar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presente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Lei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no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necessário.</a:t>
            </a:r>
            <a:endParaRPr sz="1100">
              <a:latin typeface="Arial MT"/>
              <a:cs typeface="Arial MT"/>
            </a:endParaRPr>
          </a:p>
          <a:p>
            <a:pPr algn="just" marL="12700" marR="8255">
              <a:lnSpc>
                <a:spcPct val="112700"/>
              </a:lnSpc>
              <a:spcBef>
                <a:spcPts val="765"/>
              </a:spcBef>
            </a:pPr>
            <a:r>
              <a:rPr dirty="0" sz="1100" b="1">
                <a:latin typeface="Arial"/>
                <a:cs typeface="Arial"/>
              </a:rPr>
              <a:t>Art.4º</a:t>
            </a:r>
            <a:r>
              <a:rPr dirty="0" sz="1100" spc="40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As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despesas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decorrentes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execução</a:t>
            </a:r>
            <a:r>
              <a:rPr dirty="0" sz="1100" spc="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desta</a:t>
            </a:r>
            <a:r>
              <a:rPr dirty="0" sz="1100" spc="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Lei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correrão</a:t>
            </a:r>
            <a:r>
              <a:rPr dirty="0" sz="1100" spc="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por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conta</a:t>
            </a:r>
            <a:r>
              <a:rPr dirty="0" sz="1100" spc="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9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dotação </a:t>
            </a:r>
            <a:r>
              <a:rPr dirty="0" sz="1100">
                <a:latin typeface="Arial MT"/>
                <a:cs typeface="Arial MT"/>
              </a:rPr>
              <a:t>orçamentária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própria.</a:t>
            </a:r>
            <a:endParaRPr sz="1100">
              <a:latin typeface="Arial MT"/>
              <a:cs typeface="Arial MT"/>
            </a:endParaRPr>
          </a:p>
          <a:p>
            <a:pPr algn="just" marL="12700">
              <a:lnSpc>
                <a:spcPct val="100000"/>
              </a:lnSpc>
              <a:spcBef>
                <a:spcPts val="890"/>
              </a:spcBef>
            </a:pPr>
            <a:r>
              <a:rPr dirty="0" sz="1100" b="1">
                <a:latin typeface="Arial"/>
                <a:cs typeface="Arial"/>
              </a:rPr>
              <a:t>Art.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5º </a:t>
            </a:r>
            <a:r>
              <a:rPr dirty="0" sz="1100">
                <a:latin typeface="Arial MT"/>
                <a:cs typeface="Arial MT"/>
              </a:rPr>
              <a:t>Esta Lei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entra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em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vigor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data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 sua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publicação.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65"/>
              </a:spcBef>
            </a:pPr>
            <a:endParaRPr sz="1100">
              <a:latin typeface="Arial MT"/>
              <a:cs typeface="Arial MT"/>
            </a:endParaRPr>
          </a:p>
          <a:p>
            <a:pPr algn="just" marL="12700">
              <a:lnSpc>
                <a:spcPct val="100000"/>
              </a:lnSpc>
            </a:pPr>
            <a:r>
              <a:rPr dirty="0" sz="1100" b="1">
                <a:latin typeface="Arial"/>
                <a:cs typeface="Arial"/>
              </a:rPr>
              <a:t>Autoria: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i="1">
                <a:latin typeface="Arial"/>
                <a:cs typeface="Arial"/>
              </a:rPr>
              <a:t>Vereadora</a:t>
            </a:r>
            <a:r>
              <a:rPr dirty="0" sz="1100" spc="-40" i="1">
                <a:latin typeface="Arial"/>
                <a:cs typeface="Arial"/>
              </a:rPr>
              <a:t> </a:t>
            </a:r>
            <a:r>
              <a:rPr dirty="0" sz="1100" i="1">
                <a:latin typeface="Arial"/>
                <a:cs typeface="Arial"/>
              </a:rPr>
              <a:t>Rosimar</a:t>
            </a:r>
            <a:r>
              <a:rPr dirty="0" sz="1100" spc="-55" i="1">
                <a:latin typeface="Arial"/>
                <a:cs typeface="Arial"/>
              </a:rPr>
              <a:t> </a:t>
            </a:r>
            <a:r>
              <a:rPr dirty="0" sz="1100" spc="-10" i="1">
                <a:latin typeface="Arial"/>
                <a:cs typeface="Arial"/>
              </a:rPr>
              <a:t>Alves.</a:t>
            </a:r>
            <a:endParaRPr sz="11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518029" y="7926704"/>
            <a:ext cx="2528570" cy="7423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100" spc="-10" b="1">
                <a:latin typeface="Arial"/>
                <a:cs typeface="Arial"/>
              </a:rPr>
              <a:t>Seropédica-</a:t>
            </a:r>
            <a:r>
              <a:rPr dirty="0" sz="1100" b="1">
                <a:latin typeface="Arial"/>
                <a:cs typeface="Arial"/>
              </a:rPr>
              <a:t>RJ,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15</a:t>
            </a:r>
            <a:r>
              <a:rPr dirty="0" sz="1100" spc="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janeiro</a:t>
            </a:r>
            <a:r>
              <a:rPr dirty="0" sz="1100" spc="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spc="-20" b="1">
                <a:latin typeface="Arial"/>
                <a:cs typeface="Arial"/>
              </a:rPr>
              <a:t>2025.</a:t>
            </a:r>
            <a:endParaRPr sz="1100">
              <a:latin typeface="Arial"/>
              <a:cs typeface="Arial"/>
            </a:endParaRPr>
          </a:p>
          <a:p>
            <a:pPr algn="ctr" marL="461009" marR="457834">
              <a:lnSpc>
                <a:spcPct val="163600"/>
              </a:lnSpc>
              <a:spcBef>
                <a:spcPts val="5"/>
              </a:spcBef>
            </a:pPr>
            <a:r>
              <a:rPr dirty="0" sz="1100" b="1">
                <a:latin typeface="Arial"/>
                <a:cs typeface="Arial"/>
              </a:rPr>
              <a:t>Lucas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Dutra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dos</a:t>
            </a:r>
            <a:r>
              <a:rPr dirty="0" sz="1100" spc="-5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Santos </a:t>
            </a:r>
            <a:r>
              <a:rPr dirty="0" sz="1100" b="1">
                <a:latin typeface="Arial"/>
                <a:cs typeface="Arial"/>
              </a:rPr>
              <a:t>Prefeito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Municipal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Conta da Microsoft</dc:creator>
  <dcterms:created xsi:type="dcterms:W3CDTF">2025-07-07T16:43:19Z</dcterms:created>
  <dcterms:modified xsi:type="dcterms:W3CDTF">2025-07-07T16:43:19Z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2025-02-12T00:00:00Z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2025-07-07T00:00:00Z</vt:filetime>
  </property>
  <property fmtid="{D5CDD505-2E9C-101B-9397-08002B2CF9AE}" pid="5" name="Producer">
    <vt:lpwstr>www.ilovepdf.com</vt:lpwstr>
  </property>
</Properties>
</file>