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71550" y="217169"/>
            <a:ext cx="959339" cy="880745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191125" y="400049"/>
            <a:ext cx="1931161" cy="6553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6596" y="414273"/>
            <a:ext cx="5428615" cy="759904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911860" marR="1969135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90"/>
              </a:spcBef>
            </a:pPr>
            <a:endParaRPr sz="1200">
              <a:latin typeface="Arial"/>
              <a:cs typeface="Arial"/>
            </a:endParaRPr>
          </a:p>
          <a:p>
            <a:pPr algn="just" marL="12700">
              <a:lnSpc>
                <a:spcPct val="100000"/>
              </a:lnSpc>
            </a:pP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881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  <a:p>
            <a:pPr algn="just" marL="2710815" marR="5080">
              <a:lnSpc>
                <a:spcPct val="103000"/>
              </a:lnSpc>
              <a:spcBef>
                <a:spcPts val="855"/>
              </a:spcBef>
            </a:pPr>
            <a:r>
              <a:rPr dirty="0" sz="1100" b="1">
                <a:latin typeface="Arial"/>
                <a:cs typeface="Arial"/>
              </a:rPr>
              <a:t>DISPÕE</a:t>
            </a:r>
            <a:r>
              <a:rPr dirty="0" sz="1100" spc="350" b="1">
                <a:latin typeface="Arial"/>
                <a:cs typeface="Arial"/>
              </a:rPr>
              <a:t>   </a:t>
            </a:r>
            <a:r>
              <a:rPr dirty="0" sz="1100" b="1">
                <a:latin typeface="Arial"/>
                <a:cs typeface="Arial"/>
              </a:rPr>
              <a:t>SOBRE</a:t>
            </a:r>
            <a:r>
              <a:rPr dirty="0" sz="1100" spc="355" b="1">
                <a:latin typeface="Arial"/>
                <a:cs typeface="Arial"/>
              </a:rPr>
              <a:t>   </a:t>
            </a:r>
            <a:r>
              <a:rPr dirty="0" sz="1100" b="1">
                <a:latin typeface="Arial"/>
                <a:cs typeface="Arial"/>
              </a:rPr>
              <a:t>INSTITUIR</a:t>
            </a:r>
            <a:r>
              <a:rPr dirty="0" sz="1100" spc="355" b="1">
                <a:latin typeface="Arial"/>
                <a:cs typeface="Arial"/>
              </a:rPr>
              <a:t>   </a:t>
            </a:r>
            <a:r>
              <a:rPr dirty="0" sz="1100" spc="-25" b="1">
                <a:latin typeface="Arial"/>
                <a:cs typeface="Arial"/>
              </a:rPr>
              <a:t>NO </a:t>
            </a:r>
            <a:r>
              <a:rPr dirty="0" sz="1100" b="1">
                <a:latin typeface="Arial"/>
                <a:cs typeface="Arial"/>
              </a:rPr>
              <a:t>MUNICÍPIO</a:t>
            </a:r>
            <a:r>
              <a:rPr dirty="0" sz="1100" spc="315" b="1">
                <a:latin typeface="Arial"/>
                <a:cs typeface="Arial"/>
              </a:rPr>
              <a:t>  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320" b="1">
                <a:latin typeface="Arial"/>
                <a:cs typeface="Arial"/>
              </a:rPr>
              <a:t>   </a:t>
            </a:r>
            <a:r>
              <a:rPr dirty="0" sz="1100" b="1">
                <a:latin typeface="Arial"/>
                <a:cs typeface="Arial"/>
              </a:rPr>
              <a:t>SEROPÉDICA</a:t>
            </a:r>
            <a:r>
              <a:rPr dirty="0" sz="1100" spc="295" b="1">
                <a:latin typeface="Arial"/>
                <a:cs typeface="Arial"/>
              </a:rPr>
              <a:t>   </a:t>
            </a:r>
            <a:r>
              <a:rPr dirty="0" sz="1100" spc="-50" b="1">
                <a:latin typeface="Arial"/>
                <a:cs typeface="Arial"/>
              </a:rPr>
              <a:t>O </a:t>
            </a:r>
            <a:r>
              <a:rPr dirty="0" sz="1100" b="1">
                <a:latin typeface="Arial"/>
                <a:cs typeface="Arial"/>
              </a:rPr>
              <a:t>PROJETO</a:t>
            </a:r>
            <a:r>
              <a:rPr dirty="0" sz="1100" spc="8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ESPORTES</a:t>
            </a:r>
            <a:r>
              <a:rPr dirty="0" sz="1100" spc="1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DA</a:t>
            </a:r>
            <a:r>
              <a:rPr dirty="0" sz="1100" spc="8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MENTE</a:t>
            </a:r>
            <a:r>
              <a:rPr dirty="0" sz="1100" spc="10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</a:t>
            </a:r>
            <a:r>
              <a:rPr dirty="0" sz="1100" spc="110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DÁ </a:t>
            </a:r>
            <a:r>
              <a:rPr dirty="0" sz="1100" b="1">
                <a:latin typeface="Arial"/>
                <a:cs typeface="Arial"/>
              </a:rPr>
              <a:t>OUTRAS</a:t>
            </a:r>
            <a:r>
              <a:rPr dirty="0" sz="1100" spc="-7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PROVIDÊNCIAS.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90"/>
              </a:spcBef>
            </a:pPr>
            <a:endParaRPr sz="1100">
              <a:latin typeface="Arial"/>
              <a:cs typeface="Arial"/>
            </a:endParaRPr>
          </a:p>
          <a:p>
            <a:pPr algn="just" marL="12700" marR="6350">
              <a:lnSpc>
                <a:spcPct val="110600"/>
              </a:lnSpc>
            </a:pP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DUTRA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SANTOS,</a:t>
            </a:r>
            <a:r>
              <a:rPr dirty="0" sz="1200" spc="7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Prefeito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uso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das </a:t>
            </a:r>
            <a:r>
              <a:rPr dirty="0" sz="1200">
                <a:latin typeface="Arial MT"/>
                <a:cs typeface="Arial MT"/>
              </a:rPr>
              <a:t>atribuições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legais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lhe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confere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Artigo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74,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inciso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Orgânica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Municipal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01/1997,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faço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saber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Câmara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aprovou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eu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sanciono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e </a:t>
            </a:r>
            <a:r>
              <a:rPr dirty="0" sz="1200">
                <a:latin typeface="Arial MT"/>
                <a:cs typeface="Arial MT"/>
              </a:rPr>
              <a:t>promulgo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seguinte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Lei: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935"/>
              </a:spcBef>
            </a:pPr>
            <a:endParaRPr sz="1200">
              <a:latin typeface="Arial MT"/>
              <a:cs typeface="Arial MT"/>
            </a:endParaRPr>
          </a:p>
          <a:p>
            <a:pPr algn="just" marL="12700" marR="10160">
              <a:lnSpc>
                <a:spcPct val="111100"/>
              </a:lnSpc>
            </a:pP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3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1°</a:t>
            </a:r>
            <a:r>
              <a:rPr dirty="0" sz="1200" spc="39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Fica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instituído</a:t>
            </a:r>
            <a:r>
              <a:rPr dirty="0" sz="1200" spc="3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3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“Projeto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Esportes</a:t>
            </a:r>
            <a:r>
              <a:rPr dirty="0" sz="1200" spc="3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Mente”,</a:t>
            </a:r>
            <a:r>
              <a:rPr dirty="0" sz="1200" spc="3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3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3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objetivo</a:t>
            </a:r>
            <a:r>
              <a:rPr dirty="0" sz="1200" spc="37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disponibilizar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aos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munícipes,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principalmente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entre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os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jovens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adolescentes,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 </a:t>
            </a:r>
            <a:r>
              <a:rPr dirty="0" sz="1200">
                <a:latin typeface="Arial MT"/>
                <a:cs typeface="Arial MT"/>
              </a:rPr>
              <a:t>possibilidade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praticar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esportes</a:t>
            </a:r>
            <a:r>
              <a:rPr dirty="0" sz="1200" spc="2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auxiliam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desenvolvimento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 spc="-10">
                <a:latin typeface="Arial MT"/>
                <a:cs typeface="Arial MT"/>
              </a:rPr>
              <a:t>raciocínio.</a:t>
            </a:r>
            <a:endParaRPr sz="1200">
              <a:latin typeface="Arial MT"/>
              <a:cs typeface="Arial MT"/>
            </a:endParaRPr>
          </a:p>
          <a:p>
            <a:pPr algn="just" marL="12700" marR="7620">
              <a:lnSpc>
                <a:spcPct val="110800"/>
              </a:lnSpc>
              <a:spcBef>
                <a:spcPts val="760"/>
              </a:spcBef>
            </a:pP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2°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projeto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“Esportes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Mente”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será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efetivado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através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disponibilização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espaço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apropriado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realização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treinamentos,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professores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que </a:t>
            </a:r>
            <a:r>
              <a:rPr dirty="0" sz="1200">
                <a:latin typeface="Arial MT"/>
                <a:cs typeface="Arial MT"/>
              </a:rPr>
              <a:t>auxiliarão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alunos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período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estimado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0">
                <a:latin typeface="Arial MT"/>
                <a:cs typeface="Arial MT"/>
              </a:rPr>
              <a:t> conclusão.</a:t>
            </a:r>
            <a:endParaRPr sz="1200">
              <a:latin typeface="Arial MT"/>
              <a:cs typeface="Arial MT"/>
            </a:endParaRPr>
          </a:p>
          <a:p>
            <a:pPr algn="just" marL="12700" marR="13335">
              <a:lnSpc>
                <a:spcPct val="111700"/>
              </a:lnSpc>
              <a:spcBef>
                <a:spcPts val="765"/>
              </a:spcBef>
            </a:pPr>
            <a:r>
              <a:rPr dirty="0" sz="1200" b="1">
                <a:latin typeface="Arial"/>
                <a:cs typeface="Arial"/>
              </a:rPr>
              <a:t>§1°</a:t>
            </a:r>
            <a:r>
              <a:rPr dirty="0" sz="1200" spc="204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Fica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critério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Poder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Executivo,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determinação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local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destinado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 </a:t>
            </a:r>
            <a:r>
              <a:rPr dirty="0" sz="1200">
                <a:latin typeface="Arial MT"/>
                <a:cs typeface="Arial MT"/>
              </a:rPr>
              <a:t>implantação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horários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10">
                <a:latin typeface="Arial MT"/>
                <a:cs typeface="Arial MT"/>
              </a:rPr>
              <a:t> projeto.</a:t>
            </a:r>
            <a:endParaRPr sz="1200">
              <a:latin typeface="Arial MT"/>
              <a:cs typeface="Arial MT"/>
            </a:endParaRPr>
          </a:p>
          <a:p>
            <a:pPr algn="just" marL="12700" marR="13335">
              <a:lnSpc>
                <a:spcPct val="111700"/>
              </a:lnSpc>
              <a:spcBef>
                <a:spcPts val="745"/>
              </a:spcBef>
            </a:pPr>
            <a:r>
              <a:rPr dirty="0" sz="1200" b="1">
                <a:latin typeface="Arial"/>
                <a:cs typeface="Arial"/>
              </a:rPr>
              <a:t>§2°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atividades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proporcionadas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serão: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Xadrez,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Pôquer,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Damas,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entre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outros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possam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ajudar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desenvolver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raciocínio.</a:t>
            </a:r>
            <a:endParaRPr sz="1200">
              <a:latin typeface="Arial MT"/>
              <a:cs typeface="Arial MT"/>
            </a:endParaRPr>
          </a:p>
          <a:p>
            <a:pPr algn="just" marL="12700" marR="11430">
              <a:lnSpc>
                <a:spcPct val="111700"/>
              </a:lnSpc>
              <a:spcBef>
                <a:spcPts val="770"/>
              </a:spcBef>
            </a:pP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3°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implantação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aperfeiçoamento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deste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programa,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poderá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Poder </a:t>
            </a:r>
            <a:r>
              <a:rPr dirty="0" sz="1200">
                <a:latin typeface="Arial MT"/>
                <a:cs typeface="Arial MT"/>
              </a:rPr>
              <a:t>Executivo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firmar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parcerias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iniciativa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ou</a:t>
            </a:r>
            <a:r>
              <a:rPr dirty="0" sz="1200" spc="-10">
                <a:latin typeface="Arial MT"/>
                <a:cs typeface="Arial MT"/>
              </a:rPr>
              <a:t> privadas.</a:t>
            </a:r>
            <a:endParaRPr sz="1200">
              <a:latin typeface="Arial MT"/>
              <a:cs typeface="Arial MT"/>
            </a:endParaRPr>
          </a:p>
          <a:p>
            <a:pPr algn="just" marL="12700">
              <a:lnSpc>
                <a:spcPct val="100000"/>
              </a:lnSpc>
              <a:spcBef>
                <a:spcPts val="915"/>
              </a:spcBef>
            </a:pP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6°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Esta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entra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vigor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data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sua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publicação</a:t>
            </a:r>
            <a:endParaRPr sz="1200">
              <a:latin typeface="Arial MT"/>
              <a:cs typeface="Arial MT"/>
            </a:endParaRPr>
          </a:p>
          <a:p>
            <a:pPr algn="just" marL="12700">
              <a:lnSpc>
                <a:spcPct val="100000"/>
              </a:lnSpc>
              <a:spcBef>
                <a:spcPts val="960"/>
              </a:spcBef>
            </a:pP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7°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despesas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desta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 correrão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dotações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orçamentárias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próprias.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75"/>
              </a:spcBef>
            </a:pPr>
            <a:endParaRPr sz="1200">
              <a:latin typeface="Arial MT"/>
              <a:cs typeface="Arial MT"/>
            </a:endParaRPr>
          </a:p>
          <a:p>
            <a:pPr algn="just" marL="12700">
              <a:lnSpc>
                <a:spcPct val="100000"/>
              </a:lnSpc>
            </a:pPr>
            <a:r>
              <a:rPr dirty="0" sz="1200" b="1">
                <a:latin typeface="Arial"/>
                <a:cs typeface="Arial"/>
              </a:rPr>
              <a:t>Autoria: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Vereador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Sidnei</a:t>
            </a:r>
            <a:r>
              <a:rPr dirty="0" sz="1200" spc="-6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Perrut.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18029" y="8670416"/>
            <a:ext cx="2528570" cy="7461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100" spc="-10" b="1">
                <a:latin typeface="Arial"/>
                <a:cs typeface="Arial"/>
              </a:rPr>
              <a:t>Seropédica-</a:t>
            </a:r>
            <a:r>
              <a:rPr dirty="0" sz="1100" b="1">
                <a:latin typeface="Arial"/>
                <a:cs typeface="Arial"/>
              </a:rPr>
              <a:t>RJ,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15</a:t>
            </a:r>
            <a:r>
              <a:rPr dirty="0" sz="1100" spc="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janeiro</a:t>
            </a:r>
            <a:r>
              <a:rPr dirty="0" sz="1100" spc="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spc="-20" b="1">
                <a:latin typeface="Arial"/>
                <a:cs typeface="Arial"/>
              </a:rPr>
              <a:t>2025.</a:t>
            </a:r>
            <a:endParaRPr sz="1100">
              <a:latin typeface="Arial"/>
              <a:cs typeface="Arial"/>
            </a:endParaRPr>
          </a:p>
          <a:p>
            <a:pPr algn="ctr" marL="461009" marR="457834">
              <a:lnSpc>
                <a:spcPct val="163600"/>
              </a:lnSpc>
              <a:spcBef>
                <a:spcPts val="30"/>
              </a:spcBef>
            </a:pPr>
            <a:r>
              <a:rPr dirty="0" sz="1100" b="1">
                <a:latin typeface="Arial"/>
                <a:cs typeface="Arial"/>
              </a:rPr>
              <a:t>Lucas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Dutra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dos</a:t>
            </a:r>
            <a:r>
              <a:rPr dirty="0" sz="1100" spc="-5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Santos </a:t>
            </a:r>
            <a:r>
              <a:rPr dirty="0" sz="1100" b="1">
                <a:latin typeface="Arial"/>
                <a:cs typeface="Arial"/>
              </a:rPr>
              <a:t>Prefeito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Municipal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Conta da Microsoft</dc:creator>
  <dcterms:created xsi:type="dcterms:W3CDTF">2025-07-07T16:50:05Z</dcterms:created>
  <dcterms:modified xsi:type="dcterms:W3CDTF">2025-07-07T16:50:05Z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2025-02-12T00:00:00Z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2025-07-07T00:00:00Z</vt:filetime>
  </property>
  <property fmtid="{D5CDD505-2E9C-101B-9397-08002B2CF9AE}" pid="5" name="Producer">
    <vt:lpwstr>www.ilovepdf.com</vt:lpwstr>
  </property>
</Properties>
</file>