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966341" y="414273"/>
            <a:ext cx="256476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550" y="217169"/>
            <a:ext cx="959339" cy="88074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91125" y="400049"/>
            <a:ext cx="1931161" cy="65532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398777"/>
            <a:ext cx="5429885" cy="1008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884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  <a:p>
            <a:pPr algn="just" marL="2710815" marR="5080">
              <a:lnSpc>
                <a:spcPct val="103000"/>
              </a:lnSpc>
              <a:spcBef>
                <a:spcPts val="855"/>
              </a:spcBef>
            </a:pPr>
            <a:r>
              <a:rPr dirty="0" sz="1100" b="1">
                <a:latin typeface="Arial"/>
                <a:cs typeface="Arial"/>
              </a:rPr>
              <a:t>PROPÕE</a:t>
            </a:r>
            <a:r>
              <a:rPr dirty="0" sz="1100" spc="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MUDANÇA</a:t>
            </a:r>
            <a:r>
              <a:rPr dirty="0" sz="1100" spc="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7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LOGRADOURO </a:t>
            </a:r>
            <a:r>
              <a:rPr dirty="0" sz="1100" b="1">
                <a:latin typeface="Arial"/>
                <a:cs typeface="Arial"/>
              </a:rPr>
              <a:t>PÚBLICO</a:t>
            </a:r>
            <a:r>
              <a:rPr dirty="0" sz="1100" spc="19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SITUADO</a:t>
            </a:r>
            <a:r>
              <a:rPr dirty="0" sz="1100" spc="20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NO</a:t>
            </a:r>
            <a:r>
              <a:rPr dirty="0" sz="1100" spc="195" b="1">
                <a:latin typeface="Arial"/>
                <a:cs typeface="Arial"/>
              </a:rPr>
              <a:t>  </a:t>
            </a:r>
            <a:r>
              <a:rPr dirty="0" sz="1100" spc="-10" b="1">
                <a:latin typeface="Arial"/>
                <a:cs typeface="Arial"/>
              </a:rPr>
              <a:t>PERÍMETRO </a:t>
            </a:r>
            <a:r>
              <a:rPr dirty="0" sz="1100" b="1">
                <a:latin typeface="Arial"/>
                <a:cs typeface="Arial"/>
              </a:rPr>
              <a:t>URBANO</a:t>
            </a:r>
            <a:r>
              <a:rPr dirty="0" sz="1100" spc="13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13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CONDOMÍNIO</a:t>
            </a:r>
            <a:r>
              <a:rPr dirty="0" sz="1100" spc="135" b="1">
                <a:latin typeface="Arial"/>
                <a:cs typeface="Arial"/>
              </a:rPr>
              <a:t>  </a:t>
            </a:r>
            <a:r>
              <a:rPr dirty="0" sz="1100" spc="-10" b="1">
                <a:latin typeface="Arial"/>
                <a:cs typeface="Arial"/>
              </a:rPr>
              <a:t>PARQUE </a:t>
            </a:r>
            <a:r>
              <a:rPr dirty="0" sz="1100" b="1">
                <a:latin typeface="Arial"/>
                <a:cs typeface="Arial"/>
              </a:rPr>
              <a:t>DAS</a:t>
            </a:r>
            <a:r>
              <a:rPr dirty="0" sz="1100" spc="484" b="1">
                <a:latin typeface="Arial"/>
                <a:cs typeface="Arial"/>
              </a:rPr>
              <a:t>   </a:t>
            </a:r>
            <a:r>
              <a:rPr dirty="0" sz="1100" b="1">
                <a:latin typeface="Arial"/>
                <a:cs typeface="Arial"/>
              </a:rPr>
              <a:t>FLORES,</a:t>
            </a:r>
            <a:r>
              <a:rPr dirty="0" sz="1100" spc="490" b="1">
                <a:latin typeface="Arial"/>
                <a:cs typeface="Arial"/>
              </a:rPr>
              <a:t>   </a:t>
            </a:r>
            <a:r>
              <a:rPr dirty="0" sz="1100" b="1">
                <a:latin typeface="Arial"/>
                <a:cs typeface="Arial"/>
              </a:rPr>
              <a:t>BAIRRO</a:t>
            </a:r>
            <a:r>
              <a:rPr dirty="0" sz="1100" spc="490" b="1">
                <a:latin typeface="Arial"/>
                <a:cs typeface="Arial"/>
              </a:rPr>
              <a:t>   </a:t>
            </a:r>
            <a:r>
              <a:rPr dirty="0" sz="1100" spc="-25" b="1">
                <a:latin typeface="Arial"/>
                <a:cs typeface="Arial"/>
              </a:rPr>
              <a:t>BOA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871089" y="2386710"/>
            <a:ext cx="1617980" cy="36766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5095" marR="5080" indent="-113030">
              <a:lnSpc>
                <a:spcPct val="103800"/>
              </a:lnSpc>
              <a:spcBef>
                <a:spcPts val="50"/>
              </a:spcBef>
              <a:tabLst>
                <a:tab pos="447675" algn="l"/>
                <a:tab pos="517525" algn="l"/>
                <a:tab pos="1014094" algn="l"/>
                <a:tab pos="1410335" algn="l"/>
              </a:tabLst>
            </a:pPr>
            <a:r>
              <a:rPr dirty="0" sz="1100" spc="-25" b="1">
                <a:latin typeface="Arial"/>
                <a:cs typeface="Arial"/>
              </a:rPr>
              <a:t>NO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MUNICÍPIO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spc="-60" b="1">
                <a:latin typeface="Arial"/>
                <a:cs typeface="Arial"/>
              </a:rPr>
              <a:t>E</a:t>
            </a:r>
            <a:r>
              <a:rPr dirty="0" sz="1100" b="1">
                <a:latin typeface="Arial"/>
                <a:cs typeface="Arial"/>
              </a:rPr>
              <a:t>		</a:t>
            </a:r>
            <a:r>
              <a:rPr dirty="0" sz="1100" spc="-25" b="1">
                <a:latin typeface="Arial"/>
                <a:cs typeface="Arial"/>
              </a:rPr>
              <a:t>DÁ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OUTRAS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765296" y="2386710"/>
            <a:ext cx="1125855" cy="54165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2700" marR="5080">
              <a:lnSpc>
                <a:spcPct val="103699"/>
              </a:lnSpc>
              <a:spcBef>
                <a:spcPts val="55"/>
              </a:spcBef>
            </a:pPr>
            <a:r>
              <a:rPr dirty="0" sz="1100" spc="-10" b="1">
                <a:latin typeface="Arial"/>
                <a:cs typeface="Arial"/>
              </a:rPr>
              <a:t>ESPERANÇA SEROPÉDICA PROVIDÊNCIAS.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6596" y="3167862"/>
            <a:ext cx="5430520" cy="37877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1000"/>
              </a:lnSpc>
              <a:spcBef>
                <a:spcPts val="95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39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3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SANTOS,</a:t>
            </a:r>
            <a:r>
              <a:rPr dirty="0" sz="1100" spc="39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Prefeito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Seropédica,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uso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das </a:t>
            </a:r>
            <a:r>
              <a:rPr dirty="0" sz="1100">
                <a:latin typeface="Arial MT"/>
                <a:cs typeface="Arial MT"/>
              </a:rPr>
              <a:t>atribuições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legais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lhe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confere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74,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inciso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Orgânica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nº </a:t>
            </a:r>
            <a:r>
              <a:rPr dirty="0" sz="1100">
                <a:latin typeface="Arial MT"/>
                <a:cs typeface="Arial MT"/>
              </a:rPr>
              <a:t>01/1997,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faço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saber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Câmara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aprovou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eu</a:t>
            </a:r>
            <a:r>
              <a:rPr dirty="0" sz="1100" spc="22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sanciono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promulgo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 </a:t>
            </a:r>
            <a:r>
              <a:rPr dirty="0" sz="1100">
                <a:latin typeface="Arial MT"/>
                <a:cs typeface="Arial MT"/>
              </a:rPr>
              <a:t>seguinte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Lei: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40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5080">
              <a:lnSpc>
                <a:spcPct val="110900"/>
              </a:lnSpc>
            </a:pPr>
            <a:r>
              <a:rPr dirty="0" sz="1100" spc="-10" b="1">
                <a:latin typeface="Arial"/>
                <a:cs typeface="Arial"/>
              </a:rPr>
              <a:t>Artigo</a:t>
            </a:r>
            <a:r>
              <a:rPr dirty="0" sz="1100" spc="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1º.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 spc="5">
                <a:latin typeface="Arial MT"/>
                <a:cs typeface="Arial MT"/>
              </a:rPr>
              <a:t>O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Logradouro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Público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 spc="5">
                <a:latin typeface="Arial MT"/>
                <a:cs typeface="Arial MT"/>
              </a:rPr>
              <a:t>q</a:t>
            </a:r>
            <a:r>
              <a:rPr dirty="0" sz="1100" spc="-15">
                <a:latin typeface="Arial MT"/>
                <a:cs typeface="Arial MT"/>
              </a:rPr>
              <a:t>u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s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encontra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situado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 spc="5">
                <a:latin typeface="Arial MT"/>
                <a:cs typeface="Arial MT"/>
              </a:rPr>
              <a:t>n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Condomínio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Parque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 spc="-15">
                <a:latin typeface="Arial MT"/>
                <a:cs typeface="Arial MT"/>
              </a:rPr>
              <a:t>d</a:t>
            </a:r>
            <a:r>
              <a:rPr dirty="0" sz="1100" spc="5">
                <a:latin typeface="Arial MT"/>
                <a:cs typeface="Arial MT"/>
              </a:rPr>
              <a:t>a</a:t>
            </a:r>
            <a:r>
              <a:rPr dirty="0" sz="1100">
                <a:latin typeface="Arial MT"/>
                <a:cs typeface="Arial MT"/>
              </a:rPr>
              <a:t>s </a:t>
            </a:r>
            <a:r>
              <a:rPr dirty="0" sz="1100" spc="-5">
                <a:latin typeface="Arial MT"/>
                <a:cs typeface="Arial MT"/>
              </a:rPr>
              <a:t>Flores,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bairro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Boa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Esperança,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Seropédica,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conhecido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c</a:t>
            </a:r>
            <a:r>
              <a:rPr dirty="0" sz="1100" spc="5">
                <a:latin typeface="Arial MT"/>
                <a:cs typeface="Arial MT"/>
              </a:rPr>
              <a:t>o</a:t>
            </a:r>
            <a:r>
              <a:rPr dirty="0" sz="1100" spc="-10">
                <a:latin typeface="Arial MT"/>
                <a:cs typeface="Arial MT"/>
              </a:rPr>
              <a:t>m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-15">
                <a:latin typeface="Arial MT"/>
                <a:cs typeface="Arial MT"/>
              </a:rPr>
              <a:t>Rua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5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passará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denominar- </a:t>
            </a:r>
            <a:r>
              <a:rPr dirty="0" sz="1100" spc="-5">
                <a:latin typeface="Arial MT"/>
                <a:cs typeface="Arial MT"/>
              </a:rPr>
              <a:t>s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5">
                <a:latin typeface="Arial MT"/>
                <a:cs typeface="Arial MT"/>
              </a:rPr>
              <a:t>Rua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Walter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Leal.</a:t>
            </a:r>
            <a:endParaRPr sz="1100">
              <a:latin typeface="Arial MT"/>
              <a:cs typeface="Arial MT"/>
            </a:endParaRPr>
          </a:p>
          <a:p>
            <a:pPr algn="just" marL="12700" marR="12700">
              <a:lnSpc>
                <a:spcPct val="110900"/>
              </a:lnSpc>
              <a:spcBef>
                <a:spcPts val="770"/>
              </a:spcBef>
            </a:pPr>
            <a:r>
              <a:rPr dirty="0" sz="1100" b="1">
                <a:latin typeface="Arial"/>
                <a:cs typeface="Arial"/>
              </a:rPr>
              <a:t>Artigo</a:t>
            </a:r>
            <a:r>
              <a:rPr dirty="0" sz="1100" spc="1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2º.</a:t>
            </a:r>
            <a:r>
              <a:rPr dirty="0" sz="1100" spc="12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Serviços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Públicos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providenciará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confecção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e </a:t>
            </a:r>
            <a:r>
              <a:rPr dirty="0" sz="1100">
                <a:latin typeface="Arial MT"/>
                <a:cs typeface="Arial MT"/>
              </a:rPr>
              <a:t>instalação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Placa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Rua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(Logradouro),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identificação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endereço,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conste informação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nome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30">
                <a:latin typeface="Arial MT"/>
                <a:cs typeface="Arial MT"/>
              </a:rPr>
              <a:t>Rua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seu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respectivo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CEP,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será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aplicada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principalmente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ambiente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urbano.</a:t>
            </a:r>
            <a:endParaRPr sz="1100">
              <a:latin typeface="Arial MT"/>
              <a:cs typeface="Arial MT"/>
            </a:endParaRPr>
          </a:p>
          <a:p>
            <a:pPr algn="just" marL="12700" marR="13335">
              <a:lnSpc>
                <a:spcPct val="110900"/>
              </a:lnSpc>
              <a:spcBef>
                <a:spcPts val="770"/>
              </a:spcBef>
            </a:pPr>
            <a:r>
              <a:rPr dirty="0" sz="1100" b="1">
                <a:latin typeface="Arial"/>
                <a:cs typeface="Arial"/>
              </a:rPr>
              <a:t>Artigo</a:t>
            </a:r>
            <a:r>
              <a:rPr dirty="0" sz="1100" spc="18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3°.</a:t>
            </a:r>
            <a:r>
              <a:rPr dirty="0" sz="1100" spc="204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despesas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decorrentes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desta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correrão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dotações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orçamentárias próprias.</a:t>
            </a: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915"/>
              </a:spcBef>
            </a:pPr>
            <a:r>
              <a:rPr dirty="0" sz="1100" b="1">
                <a:latin typeface="Arial"/>
                <a:cs typeface="Arial"/>
              </a:rPr>
              <a:t>Artigo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4º.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Esta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entrará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vigor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data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publicação</a:t>
            </a:r>
            <a:r>
              <a:rPr dirty="0" sz="1100" spc="-10" b="1"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1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Autoria: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Vereador</a:t>
            </a:r>
            <a:r>
              <a:rPr dirty="0" sz="1100" spc="-2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Max</a:t>
            </a:r>
            <a:r>
              <a:rPr dirty="0" sz="1100" spc="-45" i="1">
                <a:latin typeface="Arial"/>
                <a:cs typeface="Arial"/>
              </a:rPr>
              <a:t> </a:t>
            </a:r>
            <a:r>
              <a:rPr dirty="0" sz="1100" spc="-10" i="1">
                <a:latin typeface="Arial"/>
                <a:cs typeface="Arial"/>
              </a:rPr>
              <a:t>Goulart.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18029" y="8194928"/>
            <a:ext cx="2528570" cy="742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Seropédica-</a:t>
            </a:r>
            <a:r>
              <a:rPr dirty="0" sz="1100" b="1">
                <a:latin typeface="Arial"/>
                <a:cs typeface="Arial"/>
              </a:rPr>
              <a:t>RJ,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16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2025.</a:t>
            </a:r>
            <a:endParaRPr sz="1100">
              <a:latin typeface="Arial"/>
              <a:cs typeface="Arial"/>
            </a:endParaRPr>
          </a:p>
          <a:p>
            <a:pPr algn="ctr" marL="461009" marR="457834">
              <a:lnSpc>
                <a:spcPct val="163600"/>
              </a:lnSpc>
              <a:spcBef>
                <a:spcPts val="5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2025-07-07T16:40:00Z</dcterms:created>
  <dcterms:modified xsi:type="dcterms:W3CDTF">2025-07-07T16:40:00Z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