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22824" y="9901632"/>
            <a:ext cx="6651625" cy="0"/>
          </a:xfrm>
          <a:custGeom>
            <a:avLst/>
            <a:gdLst/>
            <a:ahLst/>
            <a:cxnLst/>
            <a:rect l="l" t="t" r="r" b="b"/>
            <a:pathLst>
              <a:path w="6651625" h="0">
                <a:moveTo>
                  <a:pt x="0" y="0"/>
                </a:moveTo>
                <a:lnTo>
                  <a:pt x="6651413" y="0"/>
                </a:lnTo>
              </a:path>
            </a:pathLst>
          </a:custGeom>
          <a:ln w="9141">
            <a:solidFill>
              <a:srgbClr val="0F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677010" y="9295255"/>
            <a:ext cx="1949450" cy="0"/>
          </a:xfrm>
          <a:custGeom>
            <a:avLst/>
            <a:gdLst/>
            <a:ahLst/>
            <a:cxnLst/>
            <a:rect l="l" t="t" r="r" b="b"/>
            <a:pathLst>
              <a:path w="1949450" h="0">
                <a:moveTo>
                  <a:pt x="0" y="0"/>
                </a:moveTo>
                <a:lnTo>
                  <a:pt x="1949132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310642" y="1195996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458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48193" y="652083"/>
            <a:ext cx="325870" cy="19806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45147" y="365654"/>
            <a:ext cx="392871" cy="25900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76362" y="185616"/>
            <a:ext cx="3162935" cy="567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2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9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2001520">
              <a:lnSpc>
                <a:spcPct val="125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961934" y="1421480"/>
            <a:ext cx="19761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2857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</a:t>
            </a:r>
            <a:r>
              <a:rPr dirty="0" sz="800" spc="3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fevereiro,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91213" y="1872454"/>
            <a:ext cx="2767965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635">
              <a:lnSpc>
                <a:spcPts val="910"/>
              </a:lnSpc>
              <a:spcBef>
                <a:spcPts val="17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10">
                <a:latin typeface="Arial MT"/>
                <a:cs typeface="Arial MT"/>
              </a:rPr>
              <a:t> 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R$50.000,00,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especifíca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5839" y="2628143"/>
            <a:ext cx="6456045" cy="967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534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 </a:t>
            </a:r>
            <a:r>
              <a:rPr dirty="0" sz="800" spc="-20">
                <a:latin typeface="Arial MT"/>
                <a:cs typeface="Arial MT"/>
              </a:rPr>
              <a:t>PREFEITO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constitucionais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acordo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 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Ihe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859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2024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edição</a:t>
            </a:r>
            <a:r>
              <a:rPr dirty="0" sz="800">
                <a:latin typeface="Arial MT"/>
                <a:cs typeface="Arial MT"/>
              </a:rPr>
              <a:t> extra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1924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5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C R E</a:t>
            </a:r>
            <a:r>
              <a:rPr dirty="0" u="sng" sz="800" spc="-2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15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800">
              <a:latin typeface="Arial MT"/>
              <a:cs typeface="Arial MT"/>
            </a:endParaRPr>
          </a:p>
          <a:p>
            <a:pPr marL="32512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54065" y="4352492"/>
            <a:ext cx="2688590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sng" sz="800" spc="18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40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26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85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57360" y="4759073"/>
          <a:ext cx="6563995" cy="9925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725"/>
                <a:gridCol w="2539365"/>
                <a:gridCol w="2501900"/>
                <a:gridCol w="725170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Unidades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7785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76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4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8262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09738" y="5806294"/>
            <a:ext cx="5962650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059" marR="5080" indent="-467995">
              <a:lnSpc>
                <a:spcPct val="10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 suplementar,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 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trata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689412" y="6159759"/>
            <a:ext cx="164338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0995" marR="5080" indent="-328930">
              <a:lnSpc>
                <a:spcPct val="15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Excesso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54065" y="6519000"/>
            <a:ext cx="2688590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19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40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23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9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48444" y="6159759"/>
            <a:ext cx="591185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80"/>
              </a:spcBef>
            </a:pPr>
            <a:r>
              <a:rPr dirty="0" sz="800" spc="-20">
                <a:latin typeface="Arial MT"/>
                <a:cs typeface="Arial MT"/>
              </a:rPr>
              <a:t>R$50.000,00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$50.000,00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54365" y="6928626"/>
          <a:ext cx="6563995" cy="98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2630"/>
                <a:gridCol w="2825749"/>
                <a:gridCol w="2314575"/>
                <a:gridCol w="626745"/>
              </a:tblGrid>
              <a:tr h="14795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Operacionalizacão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baseline="3472" sz="1200" spc="-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EIROS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4908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 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Vinculados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024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687918" y="7978892"/>
            <a:ext cx="469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1938" y="7978892"/>
            <a:ext cx="34347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607809" y="8750324"/>
            <a:ext cx="204723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10">
                <a:latin typeface="Arial MT"/>
                <a:cs typeface="Arial MT"/>
              </a:rPr>
              <a:t>Gabinete</a:t>
            </a:r>
            <a:r>
              <a:rPr dirty="0" sz="700" spc="175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do</a:t>
            </a:r>
            <a:r>
              <a:rPr dirty="0" sz="700" spc="160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Prefeito,</a:t>
            </a:r>
            <a:r>
              <a:rPr dirty="0" sz="700" spc="170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19</a:t>
            </a:r>
            <a:r>
              <a:rPr dirty="0" sz="700" spc="270">
                <a:latin typeface="Arial MT"/>
                <a:cs typeface="Arial MT"/>
              </a:rPr>
              <a:t>  </a:t>
            </a:r>
            <a:r>
              <a:rPr dirty="0" sz="700" spc="10">
                <a:latin typeface="Arial MT"/>
                <a:cs typeface="Arial MT"/>
              </a:rPr>
              <a:t>de</a:t>
            </a:r>
            <a:r>
              <a:rPr dirty="0" sz="700" spc="450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fevereiro,</a:t>
            </a:r>
            <a:r>
              <a:rPr dirty="0" sz="700" spc="13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2025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904816" y="9924229"/>
            <a:ext cx="29591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Serva</a:t>
            </a:r>
            <a:r>
              <a:rPr dirty="0" sz="550" spc="-65">
                <a:latin typeface="Arial MT"/>
                <a:cs typeface="Arial MT"/>
              </a:rPr>
              <a:t> </a:t>
            </a:r>
            <a:r>
              <a:rPr dirty="0" sz="550" spc="-25">
                <a:latin typeface="Arial MT"/>
                <a:cs typeface="Arial MT"/>
              </a:rPr>
              <a:t>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450595" y="9912039"/>
            <a:ext cx="49720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Pâgina</a:t>
            </a:r>
            <a:r>
              <a:rPr dirty="0" sz="550" spc="10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8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105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2025-07-18T15:21:17Z</dcterms:created>
  <dcterms:modified xsi:type="dcterms:W3CDTF">2025-07-18T15:21:17Z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