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R$4.663.000,00,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10383" y="1418211"/>
            <a:ext cx="19888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2868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25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fevereiro,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1511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5003165"/>
                <a:gridCol w="78168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 Gratuita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2.814.000,00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2.814.000,00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1.849.000,00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1.849.000,00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4.663.000,00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2643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4.663.000,00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63092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66711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703859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6671185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R$4.663.000,00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$4.663.000,00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94390" y="7438364"/>
          <a:ext cx="6590030" cy="16833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5085715"/>
                <a:gridCol w="69913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 Gratuita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456.749,66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456.749,66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1.416.250,34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4.206.250,34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4.663.000,00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005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4.663.000,00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3" name="object 13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24517" y="1265938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32584" y="1265938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2707345" y="2613647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651029" y="2027811"/>
            <a:ext cx="2058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25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fevereiro,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2025-07-18T14:58:03Z</dcterms:created>
  <dcterms:modified xsi:type="dcterms:W3CDTF">2025-07-18T14:58:03Z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2025-02-27T00:00:00Z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2025-02-27T00:00:00Z</vt:filetime>
  </property>
</Properties>
</file>