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2778" y="383937"/>
            <a:ext cx="6651411" cy="176123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86278" y="9935150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9141">
            <a:solidFill>
              <a:srgbClr val="28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37417" y="9322678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2F343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1553" y="3220811"/>
            <a:ext cx="697423" cy="97507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44645" y="7300912"/>
            <a:ext cx="1976541" cy="1066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18611" y="203899"/>
            <a:ext cx="316484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070707"/>
                </a:solidFill>
                <a:latin typeface="Arial MT"/>
                <a:cs typeface="Arial MT"/>
              </a:rPr>
              <a:t>PfZEFElTURA</a:t>
            </a:r>
            <a:r>
              <a:rPr dirty="0" sz="1150" spc="21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i\/IUN!CIPAL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4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64024" y="2652519"/>
            <a:ext cx="644271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80899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MUhJICIPAL,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 airihuições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legais.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cei</a:t>
            </a:r>
            <a:r>
              <a:rPr dirty="0" sz="800" spc="-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n”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õ59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10</a:t>
            </a:r>
            <a:r>
              <a:rPr dirty="0" sz="80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2024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extra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10/12/2t24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63554" y="3469148"/>
            <a:ext cx="29603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Ar'igc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1’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80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Ffoa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õoteç-</a:t>
            </a:r>
            <a:r>
              <a:rPr dirty="0" sz="800" spc="-25">
                <a:latin typeface="Arial MT"/>
                <a:cs typeface="Arial MT"/>
              </a:rPr>
              <a:t>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2292" y="4389582"/>
            <a:ext cx="2693035" cy="37465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u="sng" sz="800">
                <a:uFill>
                  <a:solidFill>
                    <a:srgbClr val="383B4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80">
                <a:uFill>
                  <a:solidFill>
                    <a:srgbClr val="383B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83B4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383B4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6040">
              <a:lnSpc>
                <a:spcPct val="100000"/>
              </a:lnSpc>
              <a:spcBef>
                <a:spcPts val="330"/>
              </a:spcBef>
            </a:pPr>
            <a:r>
              <a:rPr dirty="0" sz="1000" spc="-25">
                <a:solidFill>
                  <a:srgbClr val="414141"/>
                </a:solidFill>
                <a:latin typeface="Arial MT"/>
                <a:cs typeface="Arial MT"/>
              </a:rPr>
              <a:t>"r'</a:t>
            </a:r>
            <a:r>
              <a:rPr dirty="0" sz="1000" spc="-25">
                <a:latin typeface="Arial MT"/>
                <a:cs typeface="Arial MT"/>
              </a:rPr>
              <a:t>REFEITURA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NIUNICIPAL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100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03356" y="4783451"/>
          <a:ext cx="6568440" cy="983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567304"/>
                <a:gridCol w="2428240"/>
                <a:gridCol w="775335"/>
              </a:tblGrid>
              <a:tr h="32004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90">
                          <a:latin typeface="Arial MT"/>
                          <a:cs typeface="Arial MT"/>
                        </a:rPr>
                        <a:t>ú^.</a:t>
                      </a:r>
                      <a:r>
                        <a:rPr dirty="0" sz="80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.09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1239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90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27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 i="1">
                          <a:latin typeface="Arial"/>
                          <a:cs typeface="Arial"/>
                        </a:rPr>
                        <a:t>4.*.9.C.11.00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iNSTALACOES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7556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Salãr:o-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Edusaçáo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47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.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rojeto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2.280.000,00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315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479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Tota!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62305">
                        <a:lnSpc>
                          <a:spcPts val="869"/>
                        </a:lnSpc>
                        <a:spcBef>
                          <a:spcPts val="3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?..250.000,00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62560">
                        <a:lnSpc>
                          <a:spcPts val="869"/>
                        </a:lnSpc>
                        <a:spcBef>
                          <a:spcPts val="3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764056" y="5824577"/>
            <a:ext cx="5962650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3709" marR="5080" indent="-461645">
              <a:lnSpc>
                <a:spcPct val="11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õo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serão </a:t>
            </a:r>
            <a:r>
              <a:rPr dirty="0" sz="800">
                <a:latin typeface="Arial MT"/>
                <a:cs typeface="Arial MT"/>
              </a:rPr>
              <a:t>cobenas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1’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õa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N°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Il!.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643730" y="6184135"/>
            <a:ext cx="16383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8455" marR="5080" indent="-326390">
              <a:lnSpc>
                <a:spcPct val="15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0">
                <a:solidFill>
                  <a:srgbClr val="0A0A0A"/>
                </a:solidFill>
                <a:latin typeface="Arial MT"/>
                <a:cs typeface="Arial MT"/>
              </a:rPr>
              <a:t>11</a:t>
            </a:r>
            <a:r>
              <a:rPr dirty="0" sz="800" spc="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ce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.4rrecadaçáo: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8383" y="6551555"/>
            <a:ext cx="268859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Dctaçõ°s</a:t>
            </a:r>
            <a:r>
              <a:rPr dirty="0" u="sng" sz="800" spc="365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383B3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solidFill>
                  <a:srgbClr val="181818"/>
                </a:solidFill>
                <a:latin typeface="Arial MT"/>
                <a:cs typeface="Arial MT"/>
              </a:rPr>
              <a:t>PREFEITURA</a:t>
            </a:r>
            <a:r>
              <a:rPr dirty="0" sz="950" spc="28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11111"/>
                </a:solidFill>
                <a:latin typeface="Arial MT"/>
                <a:cs typeface="Arial MT"/>
              </a:rPr>
              <a:t>MUNICIPAL</a:t>
            </a:r>
            <a:r>
              <a:rPr dirty="0" sz="950" spc="2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950" spc="1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03168" y="6190991"/>
            <a:ext cx="74295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6675" marR="5080" indent="-54610">
              <a:lnSpc>
                <a:spcPct val="124200"/>
              </a:lnSpc>
              <a:spcBef>
                <a:spcPts val="100"/>
              </a:spcBef>
            </a:pPr>
            <a:r>
              <a:rPr dirty="0" sz="950" spc="-90">
                <a:latin typeface="Arial MT"/>
                <a:cs typeface="Arial MT"/>
              </a:rPr>
              <a:t>PS2.280.000,00</a:t>
            </a:r>
            <a:r>
              <a:rPr dirty="0" sz="950" spc="-10">
                <a:latin typeface="Arial MT"/>
                <a:cs typeface="Arial MT"/>
              </a:rPr>
              <a:t> 2.28000000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1542" y="6875833"/>
            <a:ext cx="27178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425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ü1.0ú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2."OS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29539" y="6875833"/>
            <a:ext cx="290131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iVliJn.cipal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EdiJcaçâo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Arial MT"/>
                <a:cs typeface="Arial MT"/>
              </a:rPr>
              <a:t>Ifianiutencáo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Oae-</a:t>
            </a:r>
            <a:r>
              <a:rPr dirty="0" sz="800" spc="-10">
                <a:latin typeface="Arial MT"/>
                <a:cs typeface="Arial MT"/>
              </a:rPr>
              <a:t>aciGna'izacác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Unidades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Administrativos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49300" y="7220158"/>
            <a:ext cx="489331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10180" marR="5080" indent="49022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!m¿cstos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Eci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do</a:t>
            </a:r>
            <a:r>
              <a:rPr dirty="0" sz="800" spc="9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/</a:t>
            </a:r>
            <a:r>
              <a:rPr dirty="0" sz="800" spc="1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f2$</a:t>
            </a:r>
            <a:endParaRPr sz="800">
              <a:latin typeface="Arial MT"/>
              <a:cs typeface="Arial MT"/>
            </a:endParaRPr>
          </a:p>
          <a:p>
            <a:pPr marL="271018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400425">
              <a:lnSpc>
                <a:spcPct val="100000"/>
              </a:lnSpc>
              <a:spcBef>
                <a:spcPts val="334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AntiIado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e</a:t>
            </a:r>
            <a:r>
              <a:rPr dirty="0" sz="800" spc="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73286" y="7220158"/>
            <a:ext cx="606425" cy="72644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2.29G.†00,00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25">
                <a:latin typeface="Arial MT"/>
                <a:cs typeface="Arial MT"/>
              </a:rPr>
              <a:t>2.28C.900,30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2.280.000,00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Arial MT"/>
                <a:cs typeface="Arial MT"/>
              </a:rPr>
              <a:t>2.285.000,00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5281" y="8003270"/>
            <a:ext cx="469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Ariigo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567542" y="8752862"/>
            <a:ext cx="204723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Gabine\e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606060"/>
                </a:solidFill>
                <a:latin typeface="Arial MT"/>
                <a:cs typeface="Arial MT"/>
              </a:rPr>
              <a:t>P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refe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ito,</a:t>
            </a:r>
            <a:r>
              <a:rPr dirty="0" sz="80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</a:t>
            </a:r>
            <a:r>
              <a:rPr dirty="0" sz="800" spc="4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29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fevereiro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,</a:t>
            </a:r>
            <a:r>
              <a:rPr dirty="0" sz="800" spc="-8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864939" y="9945304"/>
            <a:ext cx="29781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Seiaux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14048" y="9945558"/>
            <a:ext cx="49466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20">
                <a:latin typeface="Arial MT"/>
                <a:cs typeface="Arial MT"/>
              </a:rPr>
              <a:t>Pág'n</a:t>
            </a:r>
            <a:r>
              <a:rPr dirty="0" sz="550" spc="-95">
                <a:latin typeface="Arial MT"/>
                <a:cs typeface="Arial MT"/>
              </a:rPr>
              <a:t> </a:t>
            </a:r>
            <a:r>
              <a:rPr dirty="0" sz="550" spc="20">
                <a:latin typeface="Arial MT"/>
                <a:cs typeface="Arial MT"/>
              </a:rPr>
              <a:t>a</a:t>
            </a:r>
            <a:r>
              <a:rPr dirty="0" sz="550" spc="-5">
                <a:latin typeface="Arial MT"/>
                <a:cs typeface="Arial MT"/>
              </a:rPr>
              <a:t> </a:t>
            </a:r>
            <a:r>
              <a:rPr dirty="0" sz="550" spc="20">
                <a:solidFill>
                  <a:srgbClr val="3D3D3D"/>
                </a:solidFill>
                <a:latin typeface="Arial MT"/>
                <a:cs typeface="Arial MT"/>
              </a:rPr>
              <a:t>1</a:t>
            </a:r>
            <a:r>
              <a:rPr dirty="0" sz="550" spc="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550" spc="20">
                <a:latin typeface="Arial MT"/>
                <a:cs typeface="Arial MT"/>
              </a:rPr>
              <a:t>de</a:t>
            </a:r>
            <a:r>
              <a:rPr dirty="0" sz="550" spc="35">
                <a:latin typeface="Arial MT"/>
                <a:cs typeface="Arial MT"/>
              </a:rPr>
              <a:t> </a:t>
            </a:r>
            <a:r>
              <a:rPr dirty="0" sz="550" spc="-60">
                <a:solidFill>
                  <a:srgbClr val="1A1A1A"/>
                </a:solidFill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2025-07-18T15:16:23Z</dcterms:created>
  <dcterms:modified xsi:type="dcterms:W3CDTF">2025-07-18T15:16:23Z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