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algn="ctr">
              <a:lnSpc>
                <a:spcPts val="1410"/>
              </a:lnSpc>
            </a:pPr>
            <a:r>
              <a:rPr dirty="0"/>
              <a:t>Lucas</a:t>
            </a:r>
            <a:r>
              <a:rPr dirty="0" spc="-10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</a:t>
            </a: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algn="ctr">
              <a:lnSpc>
                <a:spcPts val="1410"/>
              </a:lnSpc>
            </a:pPr>
            <a:r>
              <a:rPr dirty="0"/>
              <a:t>Lucas</a:t>
            </a:r>
            <a:r>
              <a:rPr dirty="0" spc="-10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</a:t>
            </a: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algn="ctr">
              <a:lnSpc>
                <a:spcPts val="1410"/>
              </a:lnSpc>
            </a:pPr>
            <a:r>
              <a:rPr dirty="0"/>
              <a:t>Lucas</a:t>
            </a:r>
            <a:r>
              <a:rPr dirty="0" spc="-10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</a:t>
            </a: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algn="ctr">
              <a:lnSpc>
                <a:spcPts val="1410"/>
              </a:lnSpc>
            </a:pPr>
            <a:r>
              <a:rPr dirty="0"/>
              <a:t>Lucas</a:t>
            </a:r>
            <a:r>
              <a:rPr dirty="0" spc="-10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</a:t>
            </a: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algn="ctr">
              <a:lnSpc>
                <a:spcPts val="1410"/>
              </a:lnSpc>
            </a:pPr>
            <a:r>
              <a:rPr dirty="0"/>
              <a:t>Lucas</a:t>
            </a:r>
            <a:r>
              <a:rPr dirty="0" spc="-10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</a:t>
            </a: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84702" y="9289321"/>
            <a:ext cx="1572260" cy="396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algn="ctr">
              <a:lnSpc>
                <a:spcPts val="1410"/>
              </a:lnSpc>
            </a:pPr>
            <a:r>
              <a:rPr dirty="0"/>
              <a:t>Lucas</a:t>
            </a:r>
            <a:r>
              <a:rPr dirty="0" spc="-10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</a:t>
            </a: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1238" y="421640"/>
            <a:ext cx="256413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 </a:t>
            </a:r>
            <a:r>
              <a:rPr dirty="0" sz="1200" spc="-10" b="1">
                <a:latin typeface="Arial"/>
                <a:cs typeface="Arial"/>
              </a:rPr>
              <a:t>Municipal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34000" y="273049"/>
            <a:ext cx="1276350" cy="9144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8288" y="1415541"/>
            <a:ext cx="5967095" cy="563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2864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21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FEVEREIRO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814195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114" b="1">
                <a:latin typeface="Times New Roman"/>
                <a:cs typeface="Times New Roman"/>
              </a:rPr>
              <a:t>  </a:t>
            </a:r>
            <a:r>
              <a:rPr dirty="0" sz="1200" spc="-20" b="1">
                <a:latin typeface="Times New Roman"/>
                <a:cs typeface="Times New Roman"/>
              </a:rPr>
              <a:t>FACULTATIVO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NAS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REPARTIÇÕES </a:t>
            </a:r>
            <a:r>
              <a:rPr dirty="0" sz="1200" b="1">
                <a:latin typeface="Times New Roman"/>
                <a:cs typeface="Times New Roman"/>
              </a:rPr>
              <a:t>PÚBLICAS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MUNICIPAIS,</a:t>
            </a:r>
            <a:r>
              <a:rPr dirty="0" sz="1200" b="1">
                <a:latin typeface="Times New Roman"/>
                <a:cs typeface="Times New Roman"/>
              </a:rPr>
              <a:t> 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57086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decretado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nos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dias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03,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05,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06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07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março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2025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(segunda,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quarta,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quinta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sexta-</a:t>
            </a:r>
            <a:r>
              <a:rPr dirty="0" sz="1200" b="1">
                <a:latin typeface="Times New Roman"/>
                <a:cs typeface="Times New Roman"/>
              </a:rPr>
              <a:t>feira)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Administração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 </a:t>
            </a:r>
            <a:r>
              <a:rPr dirty="0" sz="1200" spc="-10">
                <a:latin typeface="Times New Roman"/>
                <a:cs typeface="Times New Roman"/>
              </a:rPr>
              <a:t>Indireta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excluídos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considerados </a:t>
            </a:r>
            <a:r>
              <a:rPr dirty="0" sz="1200">
                <a:latin typeface="Times New Roman"/>
                <a:cs typeface="Times New Roman"/>
              </a:rPr>
              <a:t>essenciais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(Unidades </a:t>
            </a:r>
            <a:r>
              <a:rPr dirty="0" sz="1200">
                <a:latin typeface="Times New Roman"/>
                <a:cs typeface="Times New Roman"/>
              </a:rPr>
              <a:t>24hs),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Serviços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9525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expediente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normal,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respectivos </a:t>
            </a:r>
            <a:r>
              <a:rPr dirty="0" sz="1200">
                <a:latin typeface="Times New Roman"/>
                <a:cs typeface="Times New Roman"/>
              </a:rPr>
              <a:t>chefes,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repartições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possam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suspensas.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40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Centro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Especialidades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Médicas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(CEMES),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Estratégia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(ESF),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Fisioterapia,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Centro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Atenção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Psicossocial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(CAPS)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Centro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Atenção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Psicossocial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Infanto-</a:t>
            </a:r>
            <a:r>
              <a:rPr dirty="0" sz="1200">
                <a:latin typeface="Times New Roman"/>
                <a:cs typeface="Times New Roman"/>
              </a:rPr>
              <a:t>Juvenil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(CAPSi)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exercerão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normalmente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dias </a:t>
            </a:r>
            <a:r>
              <a:rPr dirty="0" sz="1200">
                <a:latin typeface="Times New Roman"/>
                <a:cs typeface="Times New Roman"/>
              </a:rPr>
              <a:t>06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07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março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(quinta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sexta-feira).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1143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1410"/>
              </a:lnSpc>
            </a:pPr>
            <a:r>
              <a:rPr dirty="0"/>
              <a:t>Lucas</a:t>
            </a:r>
            <a:r>
              <a:rPr dirty="0" spc="-10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</a:t>
            </a: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2624454" y="8076438"/>
            <a:ext cx="2491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2025-07-18T15:06:10Z</dcterms:created>
  <dcterms:modified xsi:type="dcterms:W3CDTF">2025-07-18T15:06:10Z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