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4190" y="9938198"/>
            <a:ext cx="6648450" cy="0"/>
          </a:xfrm>
          <a:custGeom>
            <a:avLst/>
            <a:gdLst/>
            <a:ahLst/>
            <a:cxnLst/>
            <a:rect l="l" t="t" r="r" b="b"/>
            <a:pathLst>
              <a:path w="6648450" h="0">
                <a:moveTo>
                  <a:pt x="0" y="0"/>
                </a:moveTo>
                <a:lnTo>
                  <a:pt x="6648367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578318" y="9926010"/>
            <a:ext cx="414655" cy="0"/>
          </a:xfrm>
          <a:custGeom>
            <a:avLst/>
            <a:gdLst/>
            <a:ahLst/>
            <a:cxnLst/>
            <a:rect l="l" t="t" r="r" b="b"/>
            <a:pathLst>
              <a:path w="414654" h="0">
                <a:moveTo>
                  <a:pt x="0" y="0"/>
                </a:moveTo>
                <a:lnTo>
                  <a:pt x="414190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68375" y="9325726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89826" y="1218849"/>
            <a:ext cx="6645909" cy="0"/>
          </a:xfrm>
          <a:custGeom>
            <a:avLst/>
            <a:gdLst/>
            <a:ahLst/>
            <a:cxnLst/>
            <a:rect l="l" t="t" r="r" b="b"/>
            <a:pathLst>
              <a:path w="6645909" h="0">
                <a:moveTo>
                  <a:pt x="0" y="0"/>
                </a:moveTo>
                <a:lnTo>
                  <a:pt x="664532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1285" y="685602"/>
            <a:ext cx="325870" cy="20720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8240" y="393078"/>
            <a:ext cx="392871" cy="2650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8935" y="200598"/>
            <a:ext cx="3155315" cy="586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dirty="0" sz="850">
                <a:latin typeface="Trebuchet MS"/>
                <a:cs typeface="Trebuchet MS"/>
              </a:rPr>
              <a:t>Rua</a:t>
            </a:r>
            <a:r>
              <a:rPr dirty="0" sz="850" spc="50">
                <a:latin typeface="Trebuchet MS"/>
                <a:cs typeface="Trebuchet MS"/>
              </a:rPr>
              <a:t> </a:t>
            </a:r>
            <a:r>
              <a:rPr dirty="0" sz="850" spc="-10">
                <a:latin typeface="Trebuchet MS"/>
                <a:cs typeface="Trebuchet MS"/>
              </a:rPr>
              <a:t>Maria</a:t>
            </a:r>
            <a:r>
              <a:rPr dirty="0" sz="850" spc="30">
                <a:latin typeface="Trebuchet MS"/>
                <a:cs typeface="Trebuchet MS"/>
              </a:rPr>
              <a:t> </a:t>
            </a:r>
            <a:r>
              <a:rPr dirty="0" sz="850">
                <a:latin typeface="Trebuchet MS"/>
                <a:cs typeface="Trebuchet MS"/>
              </a:rPr>
              <a:t>Lourenço,</a:t>
            </a:r>
            <a:r>
              <a:rPr dirty="0" sz="850" spc="-50">
                <a:latin typeface="Trebuchet MS"/>
                <a:cs typeface="Trebuchet MS"/>
              </a:rPr>
              <a:t> </a:t>
            </a:r>
            <a:r>
              <a:rPr dirty="0" sz="850" spc="-25">
                <a:latin typeface="Trebuchet MS"/>
                <a:cs typeface="Trebuchet MS"/>
              </a:rPr>
              <a:t>18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034537" y="1430368"/>
            <a:ext cx="19792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2870</a:t>
            </a:r>
            <a:r>
              <a:rPr dirty="0" sz="850" spc="-10">
                <a:latin typeface="Arial MT"/>
                <a:cs typeface="Arial MT"/>
              </a:rPr>
              <a:t> de</a:t>
            </a:r>
            <a:r>
              <a:rPr dirty="0" sz="850">
                <a:latin typeface="Arial MT"/>
                <a:cs typeface="Arial MT"/>
              </a:rPr>
              <a:t> 28</a:t>
            </a:r>
            <a:r>
              <a:rPr dirty="0" sz="850" spc="3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70338" y="1887435"/>
            <a:ext cx="2767330" cy="271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965"/>
              </a:lnSpc>
              <a:spcBef>
                <a:spcPts val="100"/>
              </a:spcBef>
            </a:pPr>
            <a:r>
              <a:rPr dirty="0" sz="850" spc="-30">
                <a:latin typeface="Trebuchet MS"/>
                <a:cs typeface="Trebuchet MS"/>
              </a:rPr>
              <a:t>Abre</a:t>
            </a:r>
            <a:r>
              <a:rPr dirty="0" sz="850" spc="-20">
                <a:latin typeface="Trebuchet MS"/>
                <a:cs typeface="Trebuchet MS"/>
              </a:rPr>
              <a:t> </a:t>
            </a:r>
            <a:r>
              <a:rPr dirty="0" sz="850" spc="-60">
                <a:latin typeface="Trebuchet MS"/>
                <a:cs typeface="Trebuchet MS"/>
              </a:rPr>
              <a:t>crédito</a:t>
            </a:r>
            <a:r>
              <a:rPr dirty="0" sz="850" spc="45">
                <a:latin typeface="Trebuchet MS"/>
                <a:cs typeface="Trebuchet MS"/>
              </a:rPr>
              <a:t> </a:t>
            </a:r>
            <a:r>
              <a:rPr dirty="0" sz="850" spc="-45">
                <a:latin typeface="Trebuchet MS"/>
                <a:cs typeface="Trebuchet MS"/>
              </a:rPr>
              <a:t>suplementar</a:t>
            </a:r>
            <a:r>
              <a:rPr dirty="0" sz="850" spc="50">
                <a:latin typeface="Trebuchet MS"/>
                <a:cs typeface="Trebuchet MS"/>
              </a:rPr>
              <a:t> </a:t>
            </a:r>
            <a:r>
              <a:rPr dirty="0" sz="850">
                <a:latin typeface="Trebuchet MS"/>
                <a:cs typeface="Trebuchet MS"/>
              </a:rPr>
              <a:t>no</a:t>
            </a:r>
            <a:r>
              <a:rPr dirty="0" sz="850" spc="-10">
                <a:latin typeface="Trebuchet MS"/>
                <a:cs typeface="Trebuchet MS"/>
              </a:rPr>
              <a:t> </a:t>
            </a:r>
            <a:r>
              <a:rPr dirty="0" sz="850" spc="-50">
                <a:latin typeface="Trebuchet MS"/>
                <a:cs typeface="Trebuchet MS"/>
              </a:rPr>
              <a:t>valor</a:t>
            </a:r>
            <a:r>
              <a:rPr dirty="0" sz="850" spc="-10">
                <a:latin typeface="Trebuchet MS"/>
                <a:cs typeface="Trebuchet MS"/>
              </a:rPr>
              <a:t> </a:t>
            </a:r>
            <a:r>
              <a:rPr dirty="0" sz="850" spc="-75">
                <a:latin typeface="Trebuchet MS"/>
                <a:cs typeface="Trebuchet MS"/>
              </a:rPr>
              <a:t>total</a:t>
            </a:r>
            <a:r>
              <a:rPr dirty="0" sz="850" spc="10">
                <a:latin typeface="Trebuchet MS"/>
                <a:cs typeface="Trebuchet MS"/>
              </a:rPr>
              <a:t> </a:t>
            </a:r>
            <a:r>
              <a:rPr dirty="0" sz="850" spc="-35">
                <a:latin typeface="Trebuchet MS"/>
                <a:cs typeface="Trebuchet MS"/>
              </a:rPr>
              <a:t>de</a:t>
            </a:r>
            <a:r>
              <a:rPr dirty="0" sz="850" spc="-15">
                <a:latin typeface="Trebuchet MS"/>
                <a:cs typeface="Trebuchet MS"/>
              </a:rPr>
              <a:t> </a:t>
            </a:r>
            <a:r>
              <a:rPr dirty="0" sz="850" spc="-35">
                <a:latin typeface="Trebuchet MS"/>
                <a:cs typeface="Trebuchet MS"/>
              </a:rPr>
              <a:t>R$71.000,00,</a:t>
            </a:r>
            <a:r>
              <a:rPr dirty="0" sz="850" spc="20">
                <a:latin typeface="Trebuchet MS"/>
                <a:cs typeface="Trebuchet MS"/>
              </a:rPr>
              <a:t> </a:t>
            </a:r>
            <a:r>
              <a:rPr dirty="0" sz="850" spc="-20">
                <a:latin typeface="Trebuchet MS"/>
                <a:cs typeface="Trebuchet MS"/>
              </a:rPr>
              <a:t>para</a:t>
            </a:r>
            <a:endParaRPr sz="850">
              <a:latin typeface="Trebuchet MS"/>
              <a:cs typeface="Trebuchet MS"/>
            </a:endParaRPr>
          </a:p>
          <a:p>
            <a:pPr marL="12700">
              <a:lnSpc>
                <a:spcPts val="965"/>
              </a:lnSpc>
            </a:pPr>
            <a:r>
              <a:rPr dirty="0" sz="850" spc="-20">
                <a:latin typeface="Arial MT"/>
                <a:cs typeface="Arial MT"/>
              </a:rPr>
              <a:t>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4533" y="2656835"/>
            <a:ext cx="6456045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8515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PREFEITO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acordo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2024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50" spc="-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5805" y="4368972"/>
            <a:ext cx="268478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40657" y="4780750"/>
          <a:ext cx="6560820" cy="99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90"/>
                <a:gridCol w="2780030"/>
                <a:gridCol w="2258060"/>
                <a:gridCol w="725804"/>
              </a:tblGrid>
              <a:tr h="15113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01.39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Mulher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2.960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Mulher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FÍSICA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5365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Vinculados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RJ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95022" y="5827368"/>
            <a:ext cx="5962015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76884" marR="5080" indent="-464820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2º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suplementar,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71050" y="6185405"/>
            <a:ext cx="164528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11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8850" y="6537921"/>
            <a:ext cx="2685415" cy="39941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50" spc="-3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90"/>
              </a:spcBef>
            </a:pPr>
            <a:r>
              <a:rPr dirty="0" sz="1000" spc="-20" b="1">
                <a:latin typeface="Arial"/>
                <a:cs typeface="Arial"/>
              </a:rPr>
              <a:t>PREFEITURA</a:t>
            </a:r>
            <a:r>
              <a:rPr dirty="0" sz="1000" spc="7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39376" y="6953351"/>
          <a:ext cx="6562090" cy="990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183765"/>
                <a:gridCol w="2953385"/>
                <a:gridCol w="625475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01.90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Contigéncia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Conti¢iência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9.9.9.9.99.99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CONTINGÊNCIA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315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1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413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3159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71.000,00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933492" y="6194548"/>
            <a:ext cx="58928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95"/>
              </a:spcBef>
            </a:pPr>
            <a:r>
              <a:rPr dirty="0" sz="850" spc="-45">
                <a:latin typeface="Arial MT"/>
                <a:cs typeface="Arial MT"/>
              </a:rPr>
              <a:t>R$71.000,00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$71.000,00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73202" y="7990827"/>
            <a:ext cx="4724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3’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79759" y="7990827"/>
            <a:ext cx="343090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Revogadas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695116" y="8752609"/>
            <a:ext cx="20466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Prefeito,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28</a:t>
            </a:r>
            <a:r>
              <a:rPr dirty="0" sz="850" spc="37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fevereiro,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995896" y="9948351"/>
            <a:ext cx="29083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541471" y="9939210"/>
            <a:ext cx="492759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Pãgina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2025-07-18T14:51:19Z</dcterms:created>
  <dcterms:modified xsi:type="dcterms:W3CDTF">2025-07-18T14:51:19Z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