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70533" y="301243"/>
            <a:ext cx="2396490" cy="5594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474" y="194698"/>
            <a:ext cx="677026" cy="66787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190474"/>
            <a:ext cx="1104265" cy="72290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618540" y="1313433"/>
            <a:ext cx="376618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DECRETO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2874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11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MARÇO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411473" y="1956943"/>
            <a:ext cx="144780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Times New Roman"/>
                <a:cs typeface="Times New Roman"/>
              </a:rPr>
              <a:t>REGULAMENTA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411473" y="2176398"/>
            <a:ext cx="169862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42049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MEMBROS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DO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41332" y="1956943"/>
            <a:ext cx="1543685" cy="4572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0"/>
              </a:spcBef>
              <a:tabLst>
                <a:tab pos="325120" algn="l"/>
                <a:tab pos="1282065" algn="l"/>
              </a:tabLst>
            </a:pPr>
            <a:r>
              <a:rPr dirty="0" sz="1400" spc="-50" b="1">
                <a:latin typeface="Times New Roman"/>
                <a:cs typeface="Times New Roman"/>
              </a:rPr>
              <a:t>E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NOMEIA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OS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0"/>
              </a:spcBef>
            </a:pPr>
            <a:r>
              <a:rPr dirty="0" sz="1400" spc="-10" b="1">
                <a:latin typeface="Times New Roman"/>
                <a:cs typeface="Times New Roman"/>
              </a:rPr>
              <a:t>CONSELHO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8540" y="2398902"/>
            <a:ext cx="5966460" cy="7201534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algn="just" marL="2805430" marR="5080">
              <a:lnSpc>
                <a:spcPct val="103800"/>
              </a:lnSpc>
              <a:spcBef>
                <a:spcPts val="25"/>
              </a:spcBef>
            </a:pP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4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4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FUNDO</a:t>
            </a:r>
            <a:r>
              <a:rPr dirty="0" sz="1400" spc="4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ESPECIAL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335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SECRETARIA</a:t>
            </a:r>
            <a:r>
              <a:rPr dirty="0" sz="1400" spc="340" b="1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345" b="1">
                <a:latin typeface="Times New Roman"/>
                <a:cs typeface="Times New Roman"/>
              </a:rPr>
              <a:t>   </a:t>
            </a:r>
            <a:r>
              <a:rPr dirty="0" sz="1400" spc="-20" b="1">
                <a:latin typeface="Times New Roman"/>
                <a:cs typeface="Times New Roman"/>
              </a:rPr>
              <a:t>ORDEM </a:t>
            </a:r>
            <a:r>
              <a:rPr dirty="0" sz="1400" b="1">
                <a:latin typeface="Times New Roman"/>
                <a:cs typeface="Times New Roman"/>
              </a:rPr>
              <a:t>PÚBLICA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FUNESOP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DÁ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OUTRAS PROVIDÊNCIAS.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43865">
              <a:lnSpc>
                <a:spcPct val="100000"/>
              </a:lnSpc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 DO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MUNICÍPIO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RJ,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uso de </a:t>
            </a:r>
            <a:r>
              <a:rPr dirty="0" sz="1400" spc="-20">
                <a:latin typeface="Times New Roman"/>
                <a:cs typeface="Times New Roman"/>
              </a:rPr>
              <a:t>suas</a:t>
            </a:r>
            <a:endParaRPr sz="1400">
              <a:latin typeface="Times New Roman"/>
              <a:cs typeface="Times New Roman"/>
            </a:endParaRPr>
          </a:p>
          <a:p>
            <a:pPr marL="12700" marR="14604">
              <a:lnSpc>
                <a:spcPct val="104299"/>
              </a:lnSpc>
            </a:pPr>
            <a:r>
              <a:rPr dirty="0" sz="1400" spc="-10">
                <a:latin typeface="Times New Roman"/>
                <a:cs typeface="Times New Roman"/>
              </a:rPr>
              <a:t>atribuições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legais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conferidas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Orgânica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Município,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promulgada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1997,</a:t>
            </a:r>
            <a:endParaRPr sz="1400">
              <a:latin typeface="Times New Roman"/>
              <a:cs typeface="Times New Roman"/>
            </a:endParaRPr>
          </a:p>
          <a:p>
            <a:pPr algn="ctr" marL="443230">
              <a:lnSpc>
                <a:spcPct val="100000"/>
              </a:lnSpc>
              <a:spcBef>
                <a:spcPts val="890"/>
              </a:spcBef>
            </a:pPr>
            <a:r>
              <a:rPr dirty="0" sz="1400" spc="-10" b="1">
                <a:latin typeface="Times New Roman"/>
                <a:cs typeface="Times New Roman"/>
              </a:rPr>
              <a:t>DECRETA: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12065" indent="447675">
              <a:lnSpc>
                <a:spcPct val="103600"/>
              </a:lnSpc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1°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Fica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regulamentado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Fundo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Especial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 spc="-10">
                <a:latin typeface="Times New Roman"/>
                <a:cs typeface="Times New Roman"/>
              </a:rPr>
              <a:t>Secretaria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Ordem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Pública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Seropédica,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instituído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n°516,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15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maio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2014,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artigo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sendo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um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órgão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colegiado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caráter </a:t>
            </a:r>
            <a:r>
              <a:rPr dirty="0" sz="1400">
                <a:latin typeface="Times New Roman"/>
                <a:cs typeface="Times New Roman"/>
              </a:rPr>
              <a:t>permanente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deliberativo,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reunindo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representação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governamental,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sociedade </a:t>
            </a:r>
            <a:r>
              <a:rPr dirty="0" sz="1400">
                <a:latin typeface="Times New Roman"/>
                <a:cs typeface="Times New Roman"/>
              </a:rPr>
              <a:t>civil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Poder Legislativo,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finalidade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acompanhar,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fiscalizar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aprovar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a </a:t>
            </a:r>
            <a:r>
              <a:rPr dirty="0" sz="1400">
                <a:latin typeface="Times New Roman"/>
                <a:cs typeface="Times New Roman"/>
              </a:rPr>
              <a:t>execução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Plano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Aplicação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recursos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Fundo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Especial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Secretaria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Ordem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Pública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FUNESOP.</a:t>
            </a:r>
            <a:endParaRPr sz="1400">
              <a:latin typeface="Times New Roman"/>
              <a:cs typeface="Times New Roman"/>
            </a:endParaRPr>
          </a:p>
          <a:p>
            <a:pPr algn="just" marL="12700" marR="13335" indent="447675">
              <a:lnSpc>
                <a:spcPct val="105700"/>
              </a:lnSpc>
              <a:spcBef>
                <a:spcPts val="750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°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Conselho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Fundo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Especial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 </a:t>
            </a:r>
            <a:r>
              <a:rPr dirty="0" sz="1400" spc="-10">
                <a:latin typeface="Times New Roman"/>
                <a:cs typeface="Times New Roman"/>
              </a:rPr>
              <a:t>Secretaria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Ordem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Pública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será </a:t>
            </a:r>
            <a:r>
              <a:rPr dirty="0" sz="1400">
                <a:latin typeface="Times New Roman"/>
                <a:cs typeface="Times New Roman"/>
              </a:rPr>
              <a:t>composto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pelos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seguintes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membros: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535940">
              <a:lnSpc>
                <a:spcPct val="144300"/>
              </a:lnSpc>
              <a:spcBef>
                <a:spcPts val="70"/>
              </a:spcBef>
            </a:pPr>
            <a:r>
              <a:rPr dirty="0" sz="1400" b="1">
                <a:latin typeface="Times New Roman"/>
                <a:cs typeface="Times New Roman"/>
              </a:rPr>
              <a:t>ANDERSON</a:t>
            </a:r>
            <a:r>
              <a:rPr dirty="0" sz="1400" spc="25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JOHN</a:t>
            </a:r>
            <a:r>
              <a:rPr dirty="0" sz="1400" spc="25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26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MIÃO</a:t>
            </a:r>
            <a:r>
              <a:rPr dirty="0" sz="1400" spc="25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matricula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15423-</a:t>
            </a:r>
            <a:r>
              <a:rPr dirty="0" sz="1400" spc="-25">
                <a:latin typeface="Times New Roman"/>
                <a:cs typeface="Times New Roman"/>
              </a:rPr>
              <a:t>PMS </a:t>
            </a:r>
            <a:r>
              <a:rPr dirty="0" sz="1400" spc="-10">
                <a:latin typeface="Times New Roman"/>
                <a:cs typeface="Times New Roman"/>
              </a:rPr>
              <a:t>(PRESIDENTE)</a:t>
            </a:r>
            <a:endParaRPr sz="1400">
              <a:latin typeface="Times New Roman"/>
              <a:cs typeface="Times New Roman"/>
            </a:endParaRPr>
          </a:p>
          <a:p>
            <a:pPr algn="just" marL="12700" marR="7620" indent="535940">
              <a:lnSpc>
                <a:spcPct val="142900"/>
              </a:lnSpc>
              <a:spcBef>
                <a:spcPts val="25"/>
              </a:spcBef>
            </a:pPr>
            <a:r>
              <a:rPr dirty="0" sz="1400" b="1">
                <a:latin typeface="Times New Roman"/>
                <a:cs typeface="Times New Roman"/>
              </a:rPr>
              <a:t>BRUNO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ALMEIDA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SANTOS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-</a:t>
            </a:r>
            <a:r>
              <a:rPr dirty="0" sz="1400" spc="12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matricula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3369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representante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do </a:t>
            </a:r>
            <a:r>
              <a:rPr dirty="0" sz="1400">
                <a:latin typeface="Times New Roman"/>
                <a:cs typeface="Times New Roman"/>
              </a:rPr>
              <a:t>Poder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Legislativo.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535940">
              <a:lnSpc>
                <a:spcPct val="142900"/>
              </a:lnSpc>
              <a:spcBef>
                <a:spcPts val="25"/>
              </a:spcBef>
            </a:pPr>
            <a:r>
              <a:rPr dirty="0" sz="1400" b="1">
                <a:latin typeface="Times New Roman"/>
                <a:cs typeface="Times New Roman"/>
              </a:rPr>
              <a:t>LEANDRO</a:t>
            </a:r>
            <a:r>
              <a:rPr dirty="0" sz="1400" spc="3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FERNANDES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SILVA</a:t>
            </a:r>
            <a:r>
              <a:rPr dirty="0" sz="1400" spc="39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RIBEIRO</a:t>
            </a:r>
            <a:r>
              <a:rPr dirty="0" sz="1400" spc="40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representante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Sociedade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Civil</a:t>
            </a:r>
            <a:endParaRPr sz="1400">
              <a:latin typeface="Times New Roman"/>
              <a:cs typeface="Times New Roman"/>
            </a:endParaRPr>
          </a:p>
          <a:p>
            <a:pPr algn="just" marL="12700" marR="13335" indent="447675">
              <a:lnSpc>
                <a:spcPct val="104299"/>
              </a:lnSpc>
              <a:spcBef>
                <a:spcPts val="675"/>
              </a:spcBef>
            </a:pPr>
            <a:r>
              <a:rPr dirty="0" sz="1400">
                <a:latin typeface="Times New Roman"/>
                <a:cs typeface="Times New Roman"/>
              </a:rPr>
              <a:t>§1º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mandato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cada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representante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é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(dois)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anos,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permitida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uma </a:t>
            </a:r>
            <a:r>
              <a:rPr dirty="0" sz="1400" spc="-10">
                <a:latin typeface="Times New Roman"/>
                <a:cs typeface="Times New Roman"/>
              </a:rPr>
              <a:t>recondução.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18540" y="301243"/>
            <a:ext cx="5958840" cy="20066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564515" marR="30149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  <a:p>
            <a:pPr marL="12700" marR="5080" indent="447675">
              <a:lnSpc>
                <a:spcPct val="104299"/>
              </a:lnSpc>
              <a:spcBef>
                <a:spcPts val="1070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3º</a:t>
            </a:r>
            <a:r>
              <a:rPr dirty="0" sz="1400" spc="27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Pelas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atividades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exercidas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os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membros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não </a:t>
            </a:r>
            <a:r>
              <a:rPr dirty="0" sz="1400">
                <a:latin typeface="Times New Roman"/>
                <a:cs typeface="Times New Roman"/>
              </a:rPr>
              <a:t>receberão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qualquer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tipo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remuneração.</a:t>
            </a:r>
            <a:endParaRPr sz="1400">
              <a:latin typeface="Times New Roman"/>
              <a:cs typeface="Times New Roman"/>
            </a:endParaRPr>
          </a:p>
          <a:p>
            <a:pPr marL="12700" marR="6350" indent="447675">
              <a:lnSpc>
                <a:spcPct val="104299"/>
              </a:lnSpc>
              <a:spcBef>
                <a:spcPts val="770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4º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-</a:t>
            </a:r>
            <a:r>
              <a:rPr dirty="0" sz="1400" spc="38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Compete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FUNESOP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acompanhar, fiscalizar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aprovar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Plano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Aplicação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Recursos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FUNESOP.</a:t>
            </a:r>
            <a:endParaRPr sz="14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865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5º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Compete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Presidente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FUNESOP: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47140" y="2389758"/>
            <a:ext cx="4963160" cy="89979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0"/>
              </a:spcBef>
              <a:buAutoNum type="romanUcPeriod"/>
              <a:tabLst>
                <a:tab pos="469900" algn="l"/>
              </a:tabLst>
            </a:pPr>
            <a:r>
              <a:rPr dirty="0" sz="1400">
                <a:latin typeface="Times New Roman"/>
                <a:cs typeface="Times New Roman"/>
              </a:rPr>
              <a:t>Presidir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reuniões,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coordenar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os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debates,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tomar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votos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votar;</a:t>
            </a:r>
            <a:endParaRPr sz="1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0"/>
              </a:spcBef>
              <a:buAutoNum type="romanUcPeriod"/>
              <a:tabLst>
                <a:tab pos="469900" algn="l"/>
              </a:tabLst>
            </a:pPr>
            <a:r>
              <a:rPr dirty="0" sz="1400">
                <a:latin typeface="Times New Roman"/>
                <a:cs typeface="Times New Roman"/>
              </a:rPr>
              <a:t>Emitir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votos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qualidade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casos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empate;</a:t>
            </a:r>
            <a:endParaRPr sz="1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50"/>
              </a:spcBef>
              <a:buAutoNum type="romanUcPeriod"/>
              <a:tabLst>
                <a:tab pos="469900" algn="l"/>
              </a:tabLst>
            </a:pPr>
            <a:r>
              <a:rPr dirty="0" sz="1400">
                <a:latin typeface="Times New Roman"/>
                <a:cs typeface="Times New Roman"/>
              </a:rPr>
              <a:t>Convocar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reuniões;</a:t>
            </a:r>
            <a:endParaRPr sz="1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70"/>
              </a:spcBef>
              <a:buAutoNum type="romanUcPeriod"/>
              <a:tabLst>
                <a:tab pos="469900" algn="l"/>
              </a:tabLst>
            </a:pPr>
            <a:r>
              <a:rPr dirty="0" sz="1400">
                <a:latin typeface="Times New Roman"/>
                <a:cs typeface="Times New Roman"/>
              </a:rPr>
              <a:t>Cumprir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fazer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cumprir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Regulamento.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847140" y="3165651"/>
            <a:ext cx="5735955" cy="1327785"/>
          </a:xfrm>
          <a:prstGeom prst="rect">
            <a:avLst/>
          </a:prstGeom>
        </p:spPr>
        <p:txBody>
          <a:bodyPr wrap="square" lIns="0" tIns="120015" rIns="0" bIns="0" rtlCol="0" vert="horz">
            <a:spAutoFit/>
          </a:bodyPr>
          <a:lstStyle/>
          <a:p>
            <a:pPr marL="231775">
              <a:lnSpc>
                <a:spcPct val="100000"/>
              </a:lnSpc>
              <a:spcBef>
                <a:spcPts val="945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6º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Competem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Membros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FUNESOP:</a:t>
            </a:r>
            <a:endParaRPr sz="1400">
              <a:latin typeface="Times New Roman"/>
              <a:cs typeface="Times New Roman"/>
            </a:endParaRPr>
          </a:p>
          <a:p>
            <a:pPr marL="469900" marR="10795" indent="-457834">
              <a:lnSpc>
                <a:spcPct val="102899"/>
              </a:lnSpc>
              <a:spcBef>
                <a:spcPts val="790"/>
              </a:spcBef>
              <a:buAutoNum type="romanUcPeriod"/>
              <a:tabLst>
                <a:tab pos="469900" algn="l"/>
              </a:tabLst>
            </a:pPr>
            <a:r>
              <a:rPr dirty="0" sz="1400">
                <a:latin typeface="Times New Roman"/>
                <a:cs typeface="Times New Roman"/>
              </a:rPr>
              <a:t>Participar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das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reuniões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ordinárias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extraordinárias,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debatendo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votando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matérias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exame;</a:t>
            </a:r>
            <a:endParaRPr sz="1400">
              <a:latin typeface="Times New Roman"/>
              <a:cs typeface="Times New Roman"/>
            </a:endParaRPr>
          </a:p>
          <a:p>
            <a:pPr marL="469900" marR="5080" indent="-457834">
              <a:lnSpc>
                <a:spcPct val="102899"/>
              </a:lnSpc>
              <a:spcBef>
                <a:spcPts val="25"/>
              </a:spcBef>
              <a:buAutoNum type="romanUcPeriod"/>
              <a:tabLst>
                <a:tab pos="469900" algn="l"/>
              </a:tabLst>
            </a:pPr>
            <a:r>
              <a:rPr dirty="0" sz="1400">
                <a:latin typeface="Times New Roman"/>
                <a:cs typeface="Times New Roman"/>
              </a:rPr>
              <a:t>Encaminhar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quaisquer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matérias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tem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interesse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submeter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ao </a:t>
            </a:r>
            <a:r>
              <a:rPr dirty="0" sz="1400" spc="-10">
                <a:latin typeface="Times New Roman"/>
                <a:cs typeface="Times New Roman"/>
              </a:rPr>
              <a:t>conselho;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4475225"/>
            <a:ext cx="5962650" cy="50304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40665">
              <a:lnSpc>
                <a:spcPct val="100000"/>
              </a:lnSpc>
              <a:spcBef>
                <a:spcPts val="90"/>
              </a:spcBef>
              <a:tabLst>
                <a:tab pos="698500" algn="l"/>
              </a:tabLst>
            </a:pPr>
            <a:r>
              <a:rPr dirty="0" sz="1400" spc="-20">
                <a:latin typeface="Times New Roman"/>
                <a:cs typeface="Times New Roman"/>
              </a:rPr>
              <a:t>III-</a:t>
            </a:r>
            <a:r>
              <a:rPr dirty="0" sz="1400">
                <a:latin typeface="Times New Roman"/>
                <a:cs typeface="Times New Roman"/>
              </a:rPr>
              <a:t>	Cumprir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fazer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cumprir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regulamento.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6350" indent="447675">
              <a:lnSpc>
                <a:spcPct val="110000"/>
              </a:lnSpc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º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reuniões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ordinárias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FUNESOP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ser </a:t>
            </a:r>
            <a:r>
              <a:rPr dirty="0" sz="1400">
                <a:latin typeface="Times New Roman"/>
                <a:cs typeface="Times New Roman"/>
              </a:rPr>
              <a:t>realizadas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mínimo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ema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vez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cada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trimestre,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sempre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primeira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quinzena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de </a:t>
            </a:r>
            <a:r>
              <a:rPr dirty="0" sz="1400">
                <a:latin typeface="Times New Roman"/>
                <a:cs typeface="Times New Roman"/>
              </a:rPr>
              <a:t>Janeiro,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Abril,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Julho,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Outubro,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dia,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hora,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local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marcado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antecedência </a:t>
            </a:r>
            <a:r>
              <a:rPr dirty="0" sz="1400">
                <a:latin typeface="Times New Roman"/>
                <a:cs typeface="Times New Roman"/>
              </a:rPr>
              <a:t>mínima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sete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dias,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sendo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precedida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convocação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formal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todos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os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seus </a:t>
            </a:r>
            <a:r>
              <a:rPr dirty="0" sz="1400" spc="-10">
                <a:latin typeface="Times New Roman"/>
                <a:cs typeface="Times New Roman"/>
              </a:rPr>
              <a:t>membros.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450850">
              <a:lnSpc>
                <a:spcPct val="103600"/>
              </a:lnSpc>
              <a:spcBef>
                <a:spcPts val="130"/>
              </a:spcBef>
            </a:pPr>
            <a:r>
              <a:rPr dirty="0" sz="1400" b="1">
                <a:latin typeface="Times New Roman"/>
                <a:cs typeface="Times New Roman"/>
              </a:rPr>
              <a:t>§1º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Caso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reunião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ordinária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não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seja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convocada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pelo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Presidente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do </a:t>
            </a:r>
            <a:r>
              <a:rPr dirty="0" sz="1400" spc="-10">
                <a:latin typeface="Times New Roman"/>
                <a:cs typeface="Times New Roman"/>
              </a:rPr>
              <a:t>Conselho,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qualquer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membro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poderá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fazê-</a:t>
            </a:r>
            <a:r>
              <a:rPr dirty="0" sz="1400">
                <a:latin typeface="Times New Roman"/>
                <a:cs typeface="Times New Roman"/>
              </a:rPr>
              <a:t>lo,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desde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transcorrido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(quinze)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dias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prazo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previsto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neste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artigo.</a:t>
            </a:r>
            <a:endParaRPr sz="1400">
              <a:latin typeface="Times New Roman"/>
              <a:cs typeface="Times New Roman"/>
            </a:endParaRPr>
          </a:p>
          <a:p>
            <a:pPr algn="just" marL="12700" marR="8255" indent="450850">
              <a:lnSpc>
                <a:spcPct val="104299"/>
              </a:lnSpc>
              <a:spcBef>
                <a:spcPts val="770"/>
              </a:spcBef>
            </a:pPr>
            <a:r>
              <a:rPr dirty="0" sz="1400" b="1">
                <a:latin typeface="Times New Roman"/>
                <a:cs typeface="Times New Roman"/>
              </a:rPr>
              <a:t>§2º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reuniões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ordinárias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serão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iniciadas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presença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da </a:t>
            </a:r>
            <a:r>
              <a:rPr dirty="0" sz="1400">
                <a:latin typeface="Times New Roman"/>
                <a:cs typeface="Times New Roman"/>
              </a:rPr>
              <a:t>maioria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simples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membros.</a:t>
            </a:r>
            <a:endParaRPr sz="1400">
              <a:latin typeface="Times New Roman"/>
              <a:cs typeface="Times New Roman"/>
            </a:endParaRPr>
          </a:p>
          <a:p>
            <a:pPr algn="just" marL="12700" marR="8255" indent="447675">
              <a:lnSpc>
                <a:spcPct val="105700"/>
              </a:lnSpc>
              <a:spcBef>
                <a:spcPts val="745"/>
              </a:spcBef>
            </a:pPr>
            <a:r>
              <a:rPr dirty="0" sz="1400" b="1">
                <a:latin typeface="Times New Roman"/>
                <a:cs typeface="Times New Roman"/>
              </a:rPr>
              <a:t>Art.8º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reuniões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extraordinárias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poderão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ocorrer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qualquer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tempo,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por </a:t>
            </a:r>
            <a:r>
              <a:rPr dirty="0" sz="1400">
                <a:latin typeface="Times New Roman"/>
                <a:cs typeface="Times New Roman"/>
              </a:rPr>
              <a:t>convocação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Presidente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Conselho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1/3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(um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terço)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membros.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447675">
              <a:lnSpc>
                <a:spcPct val="104299"/>
              </a:lnSpc>
              <a:spcBef>
                <a:spcPts val="745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9º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deliberações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Conselho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deverão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quórum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maioria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simples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seus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membros,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bem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como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votação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determinar-se-</a:t>
            </a:r>
            <a:r>
              <a:rPr dirty="0" sz="1400">
                <a:latin typeface="Times New Roman"/>
                <a:cs typeface="Times New Roman"/>
              </a:rPr>
              <a:t>á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também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por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maioria </a:t>
            </a:r>
            <a:r>
              <a:rPr dirty="0" sz="1400">
                <a:latin typeface="Times New Roman"/>
                <a:cs typeface="Times New Roman"/>
              </a:rPr>
              <a:t>simples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votos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cabendo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Presidente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voto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qualidade.</a:t>
            </a:r>
            <a:endParaRPr sz="1400">
              <a:latin typeface="Times New Roman"/>
              <a:cs typeface="Times New Roman"/>
            </a:endParaRPr>
          </a:p>
          <a:p>
            <a:pPr algn="just" marL="12700" marR="10795" indent="450850">
              <a:lnSpc>
                <a:spcPct val="104500"/>
              </a:lnSpc>
              <a:spcBef>
                <a:spcPts val="765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10º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cada reunião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deve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lavrada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ata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livro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respectivo,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assinada </a:t>
            </a:r>
            <a:r>
              <a:rPr dirty="0" sz="1400">
                <a:latin typeface="Times New Roman"/>
                <a:cs typeface="Times New Roman"/>
              </a:rPr>
              <a:t>por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todos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 nela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tenham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participado.</a:t>
            </a:r>
            <a:endParaRPr sz="1400">
              <a:latin typeface="Times New Roman"/>
              <a:cs typeface="Times New Roman"/>
            </a:endParaRPr>
          </a:p>
          <a:p>
            <a:pPr algn="just" marL="460375">
              <a:lnSpc>
                <a:spcPct val="100000"/>
              </a:lnSpc>
              <a:spcBef>
                <a:spcPts val="865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11º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Decreto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revoga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Decreto </a:t>
            </a:r>
            <a:r>
              <a:rPr dirty="0" sz="1400" spc="-10" b="1">
                <a:latin typeface="Times New Roman"/>
                <a:cs typeface="Times New Roman"/>
              </a:rPr>
              <a:t>1580/2021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18540" y="301243"/>
            <a:ext cx="5956300" cy="27565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564515" marR="301244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 </a:t>
            </a:r>
            <a:r>
              <a:rPr dirty="0" sz="1200">
                <a:latin typeface="Arial MT"/>
                <a:cs typeface="Arial MT"/>
              </a:rPr>
              <a:t>Gabinete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Prefeito</a:t>
            </a:r>
            <a:endParaRPr sz="1200">
              <a:latin typeface="Arial MT"/>
              <a:cs typeface="Arial MT"/>
            </a:endParaRPr>
          </a:p>
          <a:p>
            <a:pPr marL="12700" marR="5080" indent="447675">
              <a:lnSpc>
                <a:spcPct val="104299"/>
              </a:lnSpc>
              <a:spcBef>
                <a:spcPts val="1070"/>
              </a:spcBef>
            </a:pP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12º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Este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Decreto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entrará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vigor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data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publicação,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revogadas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disposições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contrário.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marL="1985010" indent="-18034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cumpre-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55295">
              <a:lnSpc>
                <a:spcPct val="100000"/>
              </a:lnSpc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</a:t>
            </a:r>
            <a:endParaRPr sz="1400">
              <a:latin typeface="Times New Roman"/>
              <a:cs typeface="Times New Roman"/>
            </a:endParaRPr>
          </a:p>
          <a:p>
            <a:pPr algn="ctr" marL="455295">
              <a:lnSpc>
                <a:spcPct val="100000"/>
              </a:lnSpc>
              <a:spcBef>
                <a:spcPts val="865"/>
              </a:spcBef>
            </a:pP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2025-07-18T13:29:09Z</dcterms:created>
  <dcterms:modified xsi:type="dcterms:W3CDTF">2025-07-18T13:29:09Z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2025-07-18T00:00:00Z</vt:filetime>
  </property>
  <property fmtid="{D5CDD505-2E9C-101B-9397-08002B2CF9AE}" pid="5" name="Producer">
    <vt:lpwstr>www.ilovepdf.com</vt:lpwstr>
  </property>
</Properties>
</file>