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3278" y="9955220"/>
            <a:ext cx="499993" cy="1156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50736" y="9935150"/>
            <a:ext cx="6645909" cy="0"/>
          </a:xfrm>
          <a:custGeom>
            <a:avLst/>
            <a:gdLst/>
            <a:ahLst/>
            <a:cxnLst/>
            <a:rect l="l" t="t" r="r" b="b"/>
            <a:pathLst>
              <a:path w="6645909" h="0">
                <a:moveTo>
                  <a:pt x="0" y="0"/>
                </a:moveTo>
                <a:lnTo>
                  <a:pt x="6645322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38554" y="1226467"/>
            <a:ext cx="6639559" cy="0"/>
          </a:xfrm>
          <a:custGeom>
            <a:avLst/>
            <a:gdLst/>
            <a:ahLst/>
            <a:cxnLst/>
            <a:rect l="l" t="t" r="r" b="b"/>
            <a:pathLst>
              <a:path w="6639559" h="0">
                <a:moveTo>
                  <a:pt x="0" y="0"/>
                </a:moveTo>
                <a:lnTo>
                  <a:pt x="663923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523829" y="423549"/>
            <a:ext cx="521334" cy="396240"/>
            <a:chOff x="523829" y="423549"/>
            <a:chExt cx="521334" cy="39624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3829" y="703885"/>
              <a:ext cx="459873" cy="11579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1740" y="423549"/>
              <a:ext cx="392871" cy="259005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80667" y="225228"/>
            <a:ext cx="3162300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2001520" indent="-3175">
              <a:lnSpc>
                <a:spcPct val="13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026351" y="9952521"/>
            <a:ext cx="29972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1</a:t>
            </a:fld>
            <a:r>
              <a:rPr dirty="0" spc="55"/>
              <a:t> </a:t>
            </a:r>
            <a:r>
              <a:rPr dirty="0"/>
              <a:t>de</a:t>
            </a:r>
            <a:r>
              <a:rPr dirty="0" spc="105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184257" y="1445856"/>
            <a:ext cx="1862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2877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08034" y="1896831"/>
            <a:ext cx="290639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4604" marR="5080" indent="-2540">
              <a:lnSpc>
                <a:spcPts val="940"/>
              </a:lnSpc>
              <a:spcBef>
                <a:spcPts val="145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R$1.350.000,00,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27660" y="2652517"/>
            <a:ext cx="6449695" cy="9823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5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 constitucionais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2024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ediçào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1924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 E</a:t>
            </a:r>
            <a:r>
              <a:rPr dirty="0" u="sng" sz="800" spc="-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seguintes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1977" y="4391623"/>
            <a:ext cx="268033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8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6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85271" y="4792592"/>
          <a:ext cx="6554470" cy="1847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820670"/>
                <a:gridCol w="2240279"/>
                <a:gridCol w="695960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944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944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944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944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944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490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340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Ooeracionalizacâo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908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9814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940696" y="6699101"/>
            <a:ext cx="595376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73709" marR="5080" indent="-461645">
              <a:lnSpc>
                <a:spcPct val="105000"/>
              </a:lnSpc>
              <a:spcBef>
                <a:spcPts val="5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abertura</a:t>
            </a:r>
            <a:r>
              <a:rPr dirty="0" sz="800">
                <a:latin typeface="Arial MT"/>
                <a:cs typeface="Arial MT"/>
              </a:rPr>
              <a:t> 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0">
                <a:latin typeface="Arial MT"/>
                <a:cs typeface="Arial MT"/>
              </a:rPr>
              <a:t> 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trata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40">
                <a:latin typeface="Arial MT"/>
                <a:cs typeface="Arial MT"/>
              </a:rPr>
              <a:t>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 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811233" y="7034282"/>
            <a:ext cx="164020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81977" y="7404409"/>
            <a:ext cx="2678430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9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75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71993" y="7046472"/>
            <a:ext cx="74803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R$1.350.000,00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$1.350.000,00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585200" y="7812292"/>
          <a:ext cx="6554470" cy="1824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5058410"/>
                <a:gridCol w="698500"/>
              </a:tblGrid>
              <a:tr h="14922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ODeracionaliza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1342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TERC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358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9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30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822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30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Operacionalizacão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313429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9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2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180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44645" y="9947340"/>
            <a:ext cx="6639559" cy="0"/>
          </a:xfrm>
          <a:custGeom>
            <a:avLst/>
            <a:gdLst/>
            <a:ahLst/>
            <a:cxnLst/>
            <a:rect l="l" t="t" r="r" b="b"/>
            <a:pathLst>
              <a:path w="6639559" h="0">
                <a:moveTo>
                  <a:pt x="0" y="0"/>
                </a:moveTo>
                <a:lnTo>
                  <a:pt x="6639231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798831" y="2652521"/>
            <a:ext cx="1946275" cy="0"/>
          </a:xfrm>
          <a:custGeom>
            <a:avLst/>
            <a:gdLst/>
            <a:ahLst/>
            <a:cxnLst/>
            <a:rect l="l" t="t" r="r" b="b"/>
            <a:pathLst>
              <a:path w="1946275" h="0">
                <a:moveTo>
                  <a:pt x="0" y="0"/>
                </a:moveTo>
                <a:lnTo>
                  <a:pt x="1946086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32463" y="1234085"/>
            <a:ext cx="6636384" cy="0"/>
          </a:xfrm>
          <a:custGeom>
            <a:avLst/>
            <a:gdLst/>
            <a:ahLst/>
            <a:cxnLst/>
            <a:rect l="l" t="t" r="r" b="b"/>
            <a:pathLst>
              <a:path w="6636384" h="0">
                <a:moveTo>
                  <a:pt x="0" y="0"/>
                </a:moveTo>
                <a:lnTo>
                  <a:pt x="6636185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60375" y="411361"/>
            <a:ext cx="572770" cy="646430"/>
            <a:chOff x="560375" y="411361"/>
            <a:chExt cx="572770" cy="64643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375" y="700839"/>
              <a:ext cx="572557" cy="35651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0877" y="411361"/>
              <a:ext cx="392871" cy="26509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42499" y="258239"/>
            <a:ext cx="3157855" cy="58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50">
                <a:latin typeface="Arial MT"/>
                <a:cs typeface="Arial MT"/>
              </a:rPr>
              <a:t>PREFEITURA</a:t>
            </a:r>
            <a:r>
              <a:rPr dirty="0" sz="1250" spc="85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MUNICIPAL</a:t>
            </a:r>
            <a:r>
              <a:rPr dirty="0" sz="1250" spc="-10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DE</a:t>
            </a:r>
            <a:r>
              <a:rPr dirty="0" sz="1250" spc="-55"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S?ROPEDICA</a:t>
            </a:r>
            <a:endParaRPr sz="1250">
              <a:latin typeface="Arial MT"/>
              <a:cs typeface="Arial MT"/>
            </a:endParaRPr>
          </a:p>
          <a:p>
            <a:pPr marL="15875" marR="1995170">
              <a:lnSpc>
                <a:spcPct val="122300"/>
              </a:lnSpc>
              <a:spcBef>
                <a:spcPts val="445"/>
              </a:spcBef>
            </a:pPr>
            <a:r>
              <a:rPr dirty="0" sz="850" spc="20">
                <a:latin typeface="Calibri"/>
                <a:cs typeface="Calibri"/>
              </a:rPr>
              <a:t>Rua</a:t>
            </a:r>
            <a:r>
              <a:rPr dirty="0" sz="850" spc="225">
                <a:latin typeface="Calibri"/>
                <a:cs typeface="Calibri"/>
              </a:rPr>
              <a:t> </a:t>
            </a:r>
            <a:r>
              <a:rPr dirty="0" sz="850" spc="20">
                <a:latin typeface="Calibri"/>
                <a:cs typeface="Calibri"/>
              </a:rPr>
              <a:t>Maria</a:t>
            </a:r>
            <a:r>
              <a:rPr dirty="0" sz="850" spc="10">
                <a:latin typeface="Calibri"/>
                <a:cs typeface="Calibri"/>
              </a:rPr>
              <a:t> </a:t>
            </a:r>
            <a:r>
              <a:rPr dirty="0" sz="850" spc="20">
                <a:latin typeface="Calibri"/>
                <a:cs typeface="Calibri"/>
              </a:rPr>
              <a:t>Lourenço,</a:t>
            </a:r>
            <a:r>
              <a:rPr dirty="0" sz="850" spc="55">
                <a:latin typeface="Calibri"/>
                <a:cs typeface="Calibri"/>
              </a:rPr>
              <a:t> </a:t>
            </a:r>
            <a:r>
              <a:rPr dirty="0" sz="850" spc="-25">
                <a:latin typeface="Calibri"/>
                <a:cs typeface="Calibri"/>
              </a:rPr>
              <a:t>18</a:t>
            </a:r>
            <a:r>
              <a:rPr dirty="0" sz="850" spc="500">
                <a:latin typeface="Calibri"/>
                <a:cs typeface="Calibri"/>
              </a:rPr>
              <a:t> </a:t>
            </a:r>
            <a:r>
              <a:rPr dirty="0" sz="850" spc="10">
                <a:latin typeface="Calibri"/>
                <a:cs typeface="Calibri"/>
              </a:rPr>
              <a:t>Fazenda</a:t>
            </a:r>
            <a:r>
              <a:rPr dirty="0" sz="850" spc="265">
                <a:latin typeface="Calibri"/>
                <a:cs typeface="Calibri"/>
              </a:rPr>
              <a:t> </a:t>
            </a:r>
            <a:r>
              <a:rPr dirty="0" sz="850" spc="45">
                <a:latin typeface="Calibri"/>
                <a:cs typeface="Calibri"/>
              </a:rPr>
              <a:t>Caxias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2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3019554" y="9977095"/>
            <a:ext cx="29908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10">
                <a:latin typeface="Consolas"/>
                <a:cs typeface="Consolas"/>
              </a:rPr>
              <a:t>Seoaux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12784" y="1305689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16804" y="1305689"/>
            <a:ext cx="3429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86819" y="2067471"/>
            <a:ext cx="1931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2025-07-18T13:08:30Z</dcterms:created>
  <dcterms:modified xsi:type="dcterms:W3CDTF">2025-07-18T13:08:30Z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