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525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70"/>
              <a:t> </a:t>
            </a:r>
            <a:r>
              <a:rPr dirty="0" sz="550"/>
              <a:t>de</a:t>
            </a:r>
            <a:r>
              <a:rPr dirty="0" sz="550" spc="10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525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70"/>
              <a:t> </a:t>
            </a:r>
            <a:r>
              <a:rPr dirty="0" sz="550"/>
              <a:t>de</a:t>
            </a:r>
            <a:r>
              <a:rPr dirty="0" sz="550" spc="10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525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70"/>
              <a:t> </a:t>
            </a:r>
            <a:r>
              <a:rPr dirty="0" sz="550"/>
              <a:t>de</a:t>
            </a:r>
            <a:r>
              <a:rPr dirty="0" sz="550" spc="10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525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70"/>
              <a:t> </a:t>
            </a:r>
            <a:r>
              <a:rPr dirty="0" sz="550"/>
              <a:t>de</a:t>
            </a:r>
            <a:r>
              <a:rPr dirty="0" sz="550" spc="10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525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70"/>
              <a:t> </a:t>
            </a:r>
            <a:r>
              <a:rPr dirty="0" sz="550"/>
              <a:t>de</a:t>
            </a:r>
            <a:r>
              <a:rPr dirty="0" sz="550" spc="10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062898" y="9912908"/>
            <a:ext cx="29400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9525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608961" y="9912560"/>
            <a:ext cx="497221" cy="1114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/>
              <a:t>#</a:t>
            </a:fld>
            <a:r>
              <a:rPr dirty="0" sz="550" spc="70"/>
              <a:t> </a:t>
            </a:r>
            <a:r>
              <a:rPr dirty="0" sz="550"/>
              <a:t>de</a:t>
            </a:r>
            <a:r>
              <a:rPr dirty="0" sz="550" spc="100"/>
              <a:t> </a:t>
            </a:r>
            <a:r>
              <a:rPr dirty="0" sz="550" spc="-50"/>
              <a:t>2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75100" y="9892491"/>
            <a:ext cx="6657975" cy="0"/>
          </a:xfrm>
          <a:custGeom>
            <a:avLst/>
            <a:gdLst/>
            <a:ahLst/>
            <a:cxnLst/>
            <a:rect l="l" t="t" r="r" b="b"/>
            <a:pathLst>
              <a:path w="6657975" h="0">
                <a:moveTo>
                  <a:pt x="0" y="0"/>
                </a:moveTo>
                <a:lnTo>
                  <a:pt x="6657504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462918" y="1183807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24331" y="350419"/>
            <a:ext cx="462915" cy="405765"/>
            <a:chOff x="624331" y="350419"/>
            <a:chExt cx="462915" cy="40576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4331" y="636848"/>
              <a:ext cx="402008" cy="11883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97423" y="350419"/>
              <a:ext cx="389826" cy="262052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428118" y="160985"/>
            <a:ext cx="316420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sEROPEDlCA</a:t>
            </a:r>
            <a:endParaRPr sz="1200">
              <a:latin typeface="Arial"/>
              <a:cs typeface="Arial"/>
            </a:endParaRPr>
          </a:p>
          <a:p>
            <a:pPr marL="12700" marR="2002789">
              <a:lnSpc>
                <a:spcPct val="120000"/>
              </a:lnSpc>
              <a:spcBef>
                <a:spcPts val="48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9525">
              <a:lnSpc>
                <a:spcPct val="100000"/>
              </a:lnSpc>
              <a:spcBef>
                <a:spcPts val="45"/>
              </a:spcBef>
            </a:pPr>
            <a:r>
              <a:rPr dirty="0" sz="550" spc="-10"/>
              <a:t>Servaux</a:t>
            </a:r>
            <a:endParaRPr sz="550"/>
          </a:p>
        </p:txBody>
      </p:sp>
      <p:sp>
        <p:nvSpPr>
          <p:cNvPr id="32" name="object 3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/>
              <a:t>Página</a:t>
            </a:r>
            <a:r>
              <a:rPr dirty="0" sz="550" spc="125"/>
              <a:t> </a:t>
            </a:r>
            <a:fld id="{81D60167-4931-47E6-BA6A-407CBD079E47}" type="slidenum">
              <a:rPr dirty="0" sz="550"/>
              <a:t>1</a:t>
            </a:fld>
            <a:r>
              <a:rPr dirty="0" sz="550" spc="70"/>
              <a:t> </a:t>
            </a:r>
            <a:r>
              <a:rPr dirty="0" sz="550"/>
              <a:t>de</a:t>
            </a:r>
            <a:r>
              <a:rPr dirty="0" sz="550" spc="100"/>
              <a:t> </a:t>
            </a:r>
            <a:r>
              <a:rPr dirty="0" sz="550" spc="-50"/>
              <a:t>2</a:t>
            </a:r>
            <a:endParaRPr sz="550"/>
          </a:p>
        </p:txBody>
      </p:sp>
      <p:sp>
        <p:nvSpPr>
          <p:cNvPr id="8" name="object 8" descr=""/>
          <p:cNvSpPr txBox="1"/>
          <p:nvPr/>
        </p:nvSpPr>
        <p:spPr>
          <a:xfrm>
            <a:off x="4149521" y="1402942"/>
            <a:ext cx="2947035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22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2879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18</a:t>
            </a:r>
            <a:r>
              <a:rPr dirty="0" sz="850" spc="3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6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março,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850">
              <a:latin typeface="Arial MT"/>
              <a:cs typeface="Arial MT"/>
            </a:endParaRPr>
          </a:p>
          <a:p>
            <a:pPr marL="12700" marR="42545" indent="635">
              <a:lnSpc>
                <a:spcPts val="890"/>
              </a:lnSpc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valor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total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R$3.100.000,00,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especifica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7626" y="2611128"/>
            <a:ext cx="6461760" cy="967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388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suas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atribuições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de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Ihe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o </a:t>
            </a:r>
            <a:r>
              <a:rPr dirty="0" sz="850" spc="-25">
                <a:latin typeface="Arial MT"/>
                <a:cs typeface="Arial MT"/>
              </a:rPr>
              <a:t>art.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6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10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dezembro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2024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5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edição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extra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7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5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2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0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2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181C1C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 </a:t>
            </a:r>
            <a:r>
              <a:rPr dirty="0" sz="850" spc="-35">
                <a:latin typeface="Arial MT"/>
                <a:cs typeface="Arial MT"/>
              </a:rPr>
              <a:t>seguintes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05852" y="4311076"/>
            <a:ext cx="1946910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sng" sz="85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2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7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7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7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1465" y="4646608"/>
            <a:ext cx="605155" cy="57086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50" spc="-10">
                <a:latin typeface="Arial MT"/>
                <a:cs typeface="Arial MT"/>
              </a:rPr>
              <a:t>05.22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850" spc="-10">
                <a:latin typeface="Arial MT"/>
                <a:cs typeface="Arial MT"/>
              </a:rPr>
              <a:t>2.020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latin typeface="Arial MT"/>
                <a:cs typeface="Arial MT"/>
              </a:rPr>
              <a:t>3.1.9.0.13.03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28960" y="4640515"/>
            <a:ext cx="2653030" cy="57721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90"/>
              </a:spcBef>
            </a:pPr>
            <a:r>
              <a:rPr dirty="0" sz="850">
                <a:latin typeface="Arial MT"/>
                <a:cs typeface="Arial MT"/>
              </a:rPr>
              <a:t>Fundo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Municipal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15240" marR="5080" indent="-3175">
              <a:lnSpc>
                <a:spcPct val="129400"/>
              </a:lnSpc>
              <a:spcBef>
                <a:spcPts val="190"/>
              </a:spcBef>
            </a:pPr>
            <a:r>
              <a:rPr dirty="0" baseline="3267" sz="1275" spc="-60">
                <a:latin typeface="Arial MT"/>
                <a:cs typeface="Arial MT"/>
              </a:rPr>
              <a:t>MANUTEN</a:t>
            </a:r>
            <a:r>
              <a:rPr dirty="0" sz="850" spc="-40">
                <a:latin typeface="Arial MT"/>
                <a:cs typeface="Arial MT"/>
              </a:rPr>
              <a:t>CÃ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89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ACÂ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DO</a:t>
            </a:r>
            <a:r>
              <a:rPr dirty="0" baseline="3267" sz="1275" spc="104">
                <a:latin typeface="Arial MT"/>
                <a:cs typeface="Arial MT"/>
              </a:rPr>
              <a:t> </a:t>
            </a:r>
            <a:r>
              <a:rPr dirty="0" baseline="3267" sz="1275" spc="-37">
                <a:latin typeface="Arial MT"/>
                <a:cs typeface="Arial MT"/>
              </a:rPr>
              <a:t>FMS </a:t>
            </a:r>
            <a:r>
              <a:rPr dirty="0" sz="850" spc="-45">
                <a:latin typeface="Arial MT"/>
                <a:cs typeface="Arial MT"/>
              </a:rPr>
              <a:t>OBRIGAÇÕES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PATRONIAS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INSS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REG.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PROP.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PREV.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47995" y="5030545"/>
            <a:ext cx="293179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3395">
              <a:lnSpc>
                <a:spcPct val="134100"/>
              </a:lnSpc>
              <a:spcBef>
                <a:spcPts val="100"/>
              </a:spcBef>
              <a:tabLst>
                <a:tab pos="2336165" algn="l"/>
              </a:tabLst>
            </a:pPr>
            <a:r>
              <a:rPr dirty="0" sz="850" spc="-35">
                <a:latin typeface="Arial MT"/>
                <a:cs typeface="Arial MT"/>
              </a:rPr>
              <a:t>Recursos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Impostos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Vinculados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Sa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sz="850" spc="-2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1.300.000,00</a:t>
            </a:r>
            <a:r>
              <a:rPr dirty="0" sz="850">
                <a:latin typeface="Arial MT"/>
                <a:cs typeface="Arial MT"/>
              </a:rPr>
              <a:t> 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r>
              <a:rPr dirty="0" sz="850">
                <a:latin typeface="Arial MT"/>
                <a:cs typeface="Arial MT"/>
              </a:rPr>
              <a:t>	</a:t>
            </a:r>
            <a:r>
              <a:rPr dirty="0" sz="850" spc="-45">
                <a:latin typeface="Arial MT"/>
                <a:cs typeface="Arial MT"/>
              </a:rPr>
              <a:t>1.300.000,00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9754" y="5390105"/>
            <a:ext cx="606425" cy="3733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10">
                <a:latin typeface="Arial MT"/>
                <a:cs typeface="Arial MT"/>
              </a:rPr>
              <a:t>2.837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latin typeface="Arial MT"/>
                <a:cs typeface="Arial MT"/>
              </a:rPr>
              <a:t>4.4.9.0.51.00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03560" y="5443431"/>
            <a:ext cx="547497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7">
                <a:latin typeface="Arial MT"/>
                <a:cs typeface="Arial MT"/>
              </a:rPr>
              <a:t>MANUTENCÃO.</a:t>
            </a:r>
            <a:r>
              <a:rPr dirty="0" baseline="3267" sz="1275" spc="18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ADMINISTRA</a:t>
            </a:r>
            <a:r>
              <a:rPr dirty="0" sz="850" spc="-40">
                <a:latin typeface="Arial MT"/>
                <a:cs typeface="Arial MT"/>
              </a:rPr>
              <a:t>CÃ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165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7"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ACÃ</a:t>
            </a:r>
            <a:r>
              <a:rPr dirty="0" baseline="6535" sz="1275" spc="-60">
                <a:latin typeface="Arial MT"/>
                <a:cs typeface="Arial MT"/>
              </a:rPr>
              <a:t>O</a:t>
            </a:r>
            <a:r>
              <a:rPr dirty="0" baseline="6535" sz="1275" spc="-12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DAS</a:t>
            </a:r>
            <a:r>
              <a:rPr dirty="0" baseline="3267" sz="1275" spc="3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UNIDADES</a:t>
            </a:r>
            <a:r>
              <a:rPr dirty="0" baseline="3267" sz="1275" spc="104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DE</a:t>
            </a:r>
            <a:r>
              <a:rPr dirty="0" baseline="3267" sz="1275" spc="37">
                <a:latin typeface="Arial MT"/>
                <a:cs typeface="Arial MT"/>
              </a:rPr>
              <a:t> </a:t>
            </a:r>
            <a:r>
              <a:rPr dirty="0" baseline="3267" sz="1275" spc="-15">
                <a:latin typeface="Arial MT"/>
                <a:cs typeface="Arial MT"/>
              </a:rPr>
              <a:t>SAÚDE/CONST/REFORMA/AMPI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28706" y="5607976"/>
            <a:ext cx="11988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OBRAS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INSTALACÕES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147995" y="5563792"/>
            <a:ext cx="2165350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3395">
              <a:lnSpc>
                <a:spcPct val="1341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Convênios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Saúde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Governo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Federal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da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8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410209">
              <a:lnSpc>
                <a:spcPct val="100000"/>
              </a:lnSpc>
              <a:spcBef>
                <a:spcPts val="225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Suplementado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71644" y="5563792"/>
            <a:ext cx="608965" cy="71120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Arial MT"/>
                <a:cs typeface="Arial MT"/>
              </a:rPr>
              <a:t>1.800.000,00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latin typeface="Arial MT"/>
                <a:cs typeface="Arial MT"/>
              </a:rPr>
              <a:t>1.800.000,00</a:t>
            </a:r>
            <a:endParaRPr sz="8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95"/>
              </a:spcBef>
            </a:pPr>
            <a:r>
              <a:rPr dirty="0" sz="850" spc="-40">
                <a:latin typeface="Arial MT"/>
                <a:cs typeface="Arial MT"/>
              </a:rPr>
              <a:t>3.100.000,00</a:t>
            </a:r>
            <a:endParaRPr sz="8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225"/>
              </a:spcBef>
            </a:pPr>
            <a:r>
              <a:rPr dirty="0" sz="850" spc="-40">
                <a:latin typeface="Arial MT"/>
                <a:cs typeface="Arial MT"/>
              </a:rPr>
              <a:t>3.100.000,00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65069" y="6314909"/>
            <a:ext cx="5965190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476884" marR="5080" indent="-464820">
              <a:lnSpc>
                <a:spcPts val="980"/>
              </a:lnSpc>
              <a:spcBef>
                <a:spcPts val="16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40">
                <a:latin typeface="Arial MT"/>
                <a:cs typeface="Arial MT"/>
              </a:rPr>
              <a:t>despesas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abertura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presente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serão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cobertas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que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trata</a:t>
            </a:r>
            <a:r>
              <a:rPr dirty="0" sz="850">
                <a:latin typeface="Arial MT"/>
                <a:cs typeface="Arial MT"/>
              </a:rPr>
              <a:t> 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35">
                <a:latin typeface="Arial MT"/>
                <a:cs typeface="Arial MT"/>
              </a:rPr>
              <a:t>43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parágrafo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35">
                <a:latin typeface="Arial MT"/>
                <a:cs typeface="Arial MT"/>
              </a:rPr>
              <a:t> Federal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838051" y="6666851"/>
            <a:ext cx="164846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11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Il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Anulação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05852" y="7014196"/>
            <a:ext cx="1943735" cy="40005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u="sng" sz="8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50" spc="-35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1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7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03538" y="6672945"/>
            <a:ext cx="74104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20"/>
              </a:spcBef>
            </a:pPr>
            <a:r>
              <a:rPr dirty="0" sz="850" spc="-35">
                <a:latin typeface="Arial MT"/>
                <a:cs typeface="Arial MT"/>
              </a:rPr>
              <a:t>R$3.100.000,00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$3.100.000,00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8473" y="7358548"/>
            <a:ext cx="273685" cy="39116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850" spc="-35">
                <a:latin typeface="Arial MT"/>
                <a:cs typeface="Arial MT"/>
              </a:rPr>
              <a:t>05.22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35">
                <a:latin typeface="Arial MT"/>
                <a:cs typeface="Arial MT"/>
              </a:rPr>
              <a:t>2.023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428960" y="7352455"/>
            <a:ext cx="4859020" cy="40386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50" spc="-60" b="1">
                <a:latin typeface="Arial"/>
                <a:cs typeface="Arial"/>
              </a:rPr>
              <a:t>Fundo</a:t>
            </a:r>
            <a:r>
              <a:rPr dirty="0" sz="850" spc="15" b="1"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Municipal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de</a:t>
            </a:r>
            <a:r>
              <a:rPr dirty="0" sz="850" spc="-1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baseline="3267" sz="1275" spc="-75">
                <a:latin typeface="Arial MT"/>
                <a:cs typeface="Arial MT"/>
              </a:rPr>
              <a:t>MANUTENÇÃO</a:t>
            </a:r>
            <a:r>
              <a:rPr dirty="0" baseline="3267" sz="1275" spc="60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-60">
                <a:latin typeface="Arial MT"/>
                <a:cs typeface="Arial MT"/>
              </a:rPr>
              <a:t> OPERACIONALIZ</a:t>
            </a:r>
            <a:r>
              <a:rPr dirty="0" sz="850" spc="-40">
                <a:latin typeface="Arial MT"/>
                <a:cs typeface="Arial MT"/>
              </a:rPr>
              <a:t>ACÃ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267" sz="1275" spc="-44">
                <a:latin typeface="Arial MT"/>
                <a:cs typeface="Arial MT"/>
              </a:rPr>
              <a:t>DA</a:t>
            </a:r>
            <a:r>
              <a:rPr dirty="0" baseline="3267" sz="1275" spc="44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UNIDADE</a:t>
            </a:r>
            <a:r>
              <a:rPr dirty="0" baseline="3267" sz="1275" spc="52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DE</a:t>
            </a:r>
            <a:r>
              <a:rPr dirty="0" baseline="3267" sz="1275" spc="-7">
                <a:latin typeface="Arial MT"/>
                <a:cs typeface="Arial MT"/>
              </a:rPr>
              <a:t> </a:t>
            </a:r>
            <a:r>
              <a:rPr dirty="0" baseline="3267" sz="1275" spc="-82">
                <a:latin typeface="Arial MT"/>
                <a:cs typeface="Arial MT"/>
              </a:rPr>
              <a:t>PRONTO</a:t>
            </a:r>
            <a:r>
              <a:rPr dirty="0" baseline="3267" sz="1275" spc="89">
                <a:latin typeface="Arial MT"/>
                <a:cs typeface="Arial MT"/>
              </a:rPr>
              <a:t> </a:t>
            </a:r>
            <a:r>
              <a:rPr dirty="0" baseline="3267" sz="1275" spc="-75">
                <a:latin typeface="Arial MT"/>
                <a:cs typeface="Arial MT"/>
              </a:rPr>
              <a:t>ATENDIMENTO</a:t>
            </a:r>
            <a:r>
              <a:rPr dirty="0" baseline="3267" sz="1275" spc="127">
                <a:latin typeface="Arial MT"/>
                <a:cs typeface="Arial MT"/>
              </a:rPr>
              <a:t> </a:t>
            </a:r>
            <a:r>
              <a:rPr dirty="0" baseline="3267" sz="1275" spc="-82">
                <a:latin typeface="Arial MT"/>
                <a:cs typeface="Arial MT"/>
              </a:rPr>
              <a:t>24</a:t>
            </a:r>
            <a:r>
              <a:rPr dirty="0" baseline="3267" sz="1275" spc="-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HORAS</a:t>
            </a:r>
            <a:r>
              <a:rPr dirty="0" baseline="3267" sz="1275" spc="60">
                <a:latin typeface="Arial MT"/>
                <a:cs typeface="Arial MT"/>
              </a:rPr>
              <a:t> </a:t>
            </a:r>
            <a:r>
              <a:rPr dirty="0" baseline="3267" sz="1275" spc="-15">
                <a:latin typeface="Arial MT"/>
                <a:cs typeface="Arial MT"/>
              </a:rPr>
              <a:t>(UPA)</a:t>
            </a:r>
            <a:endParaRPr baseline="3267" sz="1275">
              <a:latin typeface="Arial MT"/>
              <a:cs typeface="Arial MT"/>
            </a:endParaRPr>
          </a:p>
        </p:txBody>
      </p: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609369" y="7791311"/>
          <a:ext cx="6566534" cy="464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360"/>
                <a:gridCol w="2331719"/>
                <a:gridCol w="2748915"/>
                <a:gridCol w="687070"/>
              </a:tblGrid>
              <a:tr h="145415">
                <a:tc>
                  <a:txBody>
                    <a:bodyPr/>
                    <a:lstStyle/>
                    <a:p>
                      <a:pPr algn="ctr" marR="7112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ts val="940"/>
                        </a:lnSpc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700.000,00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algn="ctr" marR="711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97840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3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1.300.000,00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26" name="object 26" descr=""/>
          <p:cNvSpPr txBox="1"/>
          <p:nvPr/>
        </p:nvSpPr>
        <p:spPr>
          <a:xfrm>
            <a:off x="628534" y="8257452"/>
            <a:ext cx="60515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2.837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4.4.9.0.51.00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428960" y="8304681"/>
            <a:ext cx="54248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0">
                <a:latin typeface="Arial MT"/>
                <a:cs typeface="Arial MT"/>
              </a:rPr>
              <a:t>MANUTEN</a:t>
            </a:r>
            <a:r>
              <a:rPr dirty="0" sz="850" spc="-40">
                <a:latin typeface="Arial MT"/>
                <a:cs typeface="Arial MT"/>
              </a:rPr>
              <a:t>CÃ</a:t>
            </a:r>
            <a:r>
              <a:rPr dirty="0" baseline="3267" sz="1275" spc="-60">
                <a:latin typeface="Arial MT"/>
                <a:cs typeface="Arial MT"/>
              </a:rPr>
              <a:t>O,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ADMINISTRACÃO</a:t>
            </a:r>
            <a:r>
              <a:rPr dirty="0" baseline="3267" sz="1275" spc="150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ACÃ</a:t>
            </a:r>
            <a:r>
              <a:rPr dirty="0" baseline="3267" sz="1275" spc="-60">
                <a:latin typeface="Arial MT"/>
                <a:cs typeface="Arial MT"/>
              </a:rPr>
              <a:t>O</a:t>
            </a:r>
            <a:r>
              <a:rPr dirty="0" baseline="3267" sz="1275" spc="-120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DAS</a:t>
            </a:r>
            <a:r>
              <a:rPr dirty="0" baseline="3267" sz="1275" spc="44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UNIDADES</a:t>
            </a:r>
            <a:r>
              <a:rPr dirty="0" baseline="3267" sz="1275" spc="127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DE</a:t>
            </a:r>
            <a:r>
              <a:rPr dirty="0" baseline="3267" sz="1275" spc="30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SAÚDE/CONST/REFORMA/AMPO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428706" y="8469226"/>
            <a:ext cx="11957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OBRAS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INSTALACÕES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4147995" y="8425043"/>
            <a:ext cx="2203450" cy="702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855">
              <a:lnSpc>
                <a:spcPct val="1341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SUS</a:t>
            </a:r>
            <a:r>
              <a:rPr dirty="0" sz="850">
                <a:latin typeface="Arial MT"/>
                <a:cs typeface="Arial MT"/>
              </a:rPr>
              <a:t> -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Transferências </a:t>
            </a:r>
            <a:r>
              <a:rPr dirty="0" sz="850" spc="-30">
                <a:latin typeface="Arial MT"/>
                <a:cs typeface="Arial MT"/>
              </a:rPr>
              <a:t>do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Fundo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Esta‹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Projeto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/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da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15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702945">
              <a:lnSpc>
                <a:spcPct val="100000"/>
              </a:lnSpc>
              <a:spcBef>
                <a:spcPts val="250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468598" y="8425043"/>
            <a:ext cx="608965" cy="70231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45"/>
              </a:spcBef>
            </a:pPr>
            <a:r>
              <a:rPr dirty="0" sz="850" spc="-40">
                <a:latin typeface="Arial MT"/>
                <a:cs typeface="Arial MT"/>
              </a:rPr>
              <a:t>1.800.000,00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latin typeface="Arial MT"/>
                <a:cs typeface="Arial MT"/>
              </a:rPr>
              <a:t>1.800.000,00</a:t>
            </a:r>
            <a:endParaRPr sz="8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00"/>
              </a:spcBef>
            </a:pPr>
            <a:r>
              <a:rPr dirty="0" sz="850" spc="-40">
                <a:latin typeface="Arial MT"/>
                <a:cs typeface="Arial MT"/>
              </a:rPr>
              <a:t>3.100.000,00</a:t>
            </a:r>
            <a:endParaRPr sz="8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250"/>
              </a:spcBef>
            </a:pPr>
            <a:r>
              <a:rPr dirty="0" sz="850" spc="-40">
                <a:latin typeface="Arial MT"/>
                <a:cs typeface="Arial MT"/>
              </a:rPr>
              <a:t>3.100.000,00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81191" y="9895538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844514" y="2612910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78146" y="1191426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243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581693" y="365654"/>
            <a:ext cx="597535" cy="636905"/>
            <a:chOff x="581693" y="365654"/>
            <a:chExt cx="597535" cy="636905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1693" y="649037"/>
              <a:ext cx="596921" cy="35346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9605" y="365654"/>
              <a:ext cx="392871" cy="259005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394617" y="228022"/>
            <a:ext cx="3154680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PREFEITURA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97075">
              <a:lnSpc>
                <a:spcPct val="117600"/>
              </a:lnSpc>
              <a:spcBef>
                <a:spcPts val="455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Pãgina</a:t>
            </a:r>
            <a:r>
              <a:rPr dirty="0" spc="-5"/>
              <a:t> </a:t>
            </a:r>
            <a:fld id="{81D60167-4931-47E6-BA6A-407CBD079E47}" type="slidenum">
              <a:rPr dirty="0"/>
              <a:t>2</a:t>
            </a:fld>
            <a:r>
              <a:rPr dirty="0" spc="-1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 spc="-50"/>
              <a:t>2</a:t>
            </a:r>
          </a:p>
        </p:txBody>
      </p:sp>
      <p:sp>
        <p:nvSpPr>
          <p:cNvPr id="9" name="object 9" descr=""/>
          <p:cNvSpPr txBox="1"/>
          <p:nvPr/>
        </p:nvSpPr>
        <p:spPr>
          <a:xfrm>
            <a:off x="855421" y="1259981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62487" y="1259981"/>
            <a:ext cx="34321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832502" y="2040046"/>
            <a:ext cx="19342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3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março,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2025-07-18T13:05:46Z</dcterms:created>
  <dcterms:modified xsi:type="dcterms:W3CDTF">2025-07-18T13:05:46Z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2025-03-19T00:00:00Z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