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47189" y="9910774"/>
            <a:ext cx="6663690" cy="0"/>
          </a:xfrm>
          <a:custGeom>
            <a:avLst/>
            <a:gdLst/>
            <a:ahLst/>
            <a:cxnLst/>
            <a:rect l="l" t="t" r="r" b="b"/>
            <a:pathLst>
              <a:path w="6663690" h="0">
                <a:moveTo>
                  <a:pt x="0" y="0"/>
                </a:moveTo>
                <a:lnTo>
                  <a:pt x="6663595" y="0"/>
                </a:lnTo>
              </a:path>
            </a:pathLst>
          </a:custGeom>
          <a:ln w="9141">
            <a:solidFill>
              <a:srgbClr val="1313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2701373" y="9301349"/>
            <a:ext cx="1952625" cy="0"/>
          </a:xfrm>
          <a:custGeom>
            <a:avLst/>
            <a:gdLst/>
            <a:ahLst/>
            <a:cxnLst/>
            <a:rect l="l" t="t" r="r" b="b"/>
            <a:pathLst>
              <a:path w="1952625" h="0">
                <a:moveTo>
                  <a:pt x="0" y="0"/>
                </a:moveTo>
                <a:lnTo>
                  <a:pt x="1952177" y="0"/>
                </a:lnTo>
              </a:path>
            </a:pathLst>
          </a:custGeom>
          <a:ln w="9141">
            <a:solidFill>
              <a:srgbClr val="1313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325870" y="1202091"/>
            <a:ext cx="6670040" cy="0"/>
          </a:xfrm>
          <a:custGeom>
            <a:avLst/>
            <a:gdLst/>
            <a:ahLst/>
            <a:cxnLst/>
            <a:rect l="l" t="t" r="r" b="b"/>
            <a:pathLst>
              <a:path w="6670040" h="0">
                <a:moveTo>
                  <a:pt x="0" y="0"/>
                </a:moveTo>
                <a:lnTo>
                  <a:pt x="6669686" y="0"/>
                </a:lnTo>
              </a:path>
            </a:pathLst>
          </a:custGeom>
          <a:ln w="213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93496" y="191711"/>
            <a:ext cx="3169920" cy="563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29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22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12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2007870">
              <a:lnSpc>
                <a:spcPct val="125000"/>
              </a:lnSpc>
              <a:spcBef>
                <a:spcPts val="455"/>
              </a:spcBef>
            </a:pPr>
            <a:r>
              <a:rPr dirty="0" sz="800">
                <a:latin typeface="Lucida Sans Unicode"/>
                <a:cs typeface="Lucida Sans Unicode"/>
              </a:rPr>
              <a:t>Rua</a:t>
            </a:r>
            <a:r>
              <a:rPr dirty="0" sz="800" spc="-10">
                <a:latin typeface="Lucida Sans Unicode"/>
                <a:cs typeface="Lucida Sans Unicode"/>
              </a:rPr>
              <a:t> Maria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Lourenşo,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18 </a:t>
            </a:r>
            <a:r>
              <a:rPr dirty="0" sz="800" spc="-10">
                <a:latin typeface="Lucida Sans Unicode"/>
                <a:cs typeface="Lucida Sans Unicode"/>
              </a:rPr>
              <a:t>Fazenda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03060" y="607898"/>
            <a:ext cx="6635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A3A082"/>
                </a:solidFill>
                <a:latin typeface="Lucida Sans Unicode"/>
                <a:cs typeface="Lucida Sans Unicode"/>
              </a:rPr>
              <a:t>;</a:t>
            </a:r>
            <a:r>
              <a:rPr dirty="0" sz="800" spc="475">
                <a:solidFill>
                  <a:srgbClr val="A3A08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549097"/>
                </a:solidFill>
                <a:latin typeface="Lucida Sans Unicode"/>
                <a:cs typeface="Lucida Sans Unicode"/>
              </a:rPr>
              <a:t>.</a:t>
            </a:r>
            <a:r>
              <a:rPr dirty="0" sz="800" spc="-45">
                <a:solidFill>
                  <a:srgbClr val="1F858A"/>
                </a:solidFill>
                <a:latin typeface="Lucida Sans Unicode"/>
                <a:cs typeface="Lucida Sans Unicode"/>
              </a:rPr>
              <a:t>•P.ã</a:t>
            </a:r>
            <a:r>
              <a:rPr dirty="0" sz="800" spc="70">
                <a:solidFill>
                  <a:srgbClr val="1F858A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F858A"/>
                </a:solidFill>
                <a:latin typeface="Lucida Sans Unicode"/>
                <a:cs typeface="Lucida Sans Unicode"/>
              </a:rPr>
              <a:t>,S,</a:t>
            </a:r>
            <a:r>
              <a:rPr dirty="0" sz="800" spc="340">
                <a:solidFill>
                  <a:srgbClr val="1F858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60">
                <a:solidFill>
                  <a:srgbClr val="609346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50">
                <a:solidFill>
                  <a:srgbClr val="609346"/>
                </a:solidFill>
                <a:latin typeface="Lucida Sans Unicode"/>
                <a:cs typeface="Lucida Sans Unicode"/>
              </a:rPr>
              <a:t>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097347" y="1427575"/>
            <a:ext cx="18802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0">
                <a:latin typeface="Lucida Sans Unicode"/>
                <a:cs typeface="Lucida Sans Unicode"/>
              </a:rPr>
              <a:t>Decreto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N°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2882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de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21</a:t>
            </a:r>
            <a:r>
              <a:rPr dirty="0" sz="800" spc="33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de</a:t>
            </a:r>
            <a:r>
              <a:rPr dirty="0" sz="800" spc="17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março,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2025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015600" y="1872454"/>
            <a:ext cx="2828925" cy="2603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 indent="2540">
              <a:lnSpc>
                <a:spcPts val="890"/>
              </a:lnSpc>
              <a:spcBef>
                <a:spcPts val="185"/>
              </a:spcBef>
            </a:pPr>
            <a:r>
              <a:rPr dirty="0" sz="800" spc="-55">
                <a:latin typeface="Lucida Sans Unicode"/>
                <a:cs typeface="Lucida Sans Unicode"/>
              </a:rPr>
              <a:t>Abre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crédito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suplementar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no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valor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total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de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R$100.000,00,</a:t>
            </a:r>
            <a:r>
              <a:rPr dirty="0" sz="800" spc="80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para </a:t>
            </a:r>
            <a:r>
              <a:rPr dirty="0" sz="800" spc="-55">
                <a:latin typeface="Lucida Sans Unicode"/>
                <a:cs typeface="Lucida Sans Unicode"/>
              </a:rPr>
              <a:t>fins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que</a:t>
            </a:r>
            <a:r>
              <a:rPr dirty="0" sz="800" spc="-6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se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especifíca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e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da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outras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providências.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19431" y="2634236"/>
            <a:ext cx="6470650" cy="961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819150">
              <a:lnSpc>
                <a:spcPct val="147500"/>
              </a:lnSpc>
              <a:spcBef>
                <a:spcPts val="100"/>
              </a:spcBef>
            </a:pPr>
            <a:r>
              <a:rPr dirty="0" sz="800">
                <a:latin typeface="Lucida Sans Unicode"/>
                <a:cs typeface="Lucida Sans Unicode"/>
              </a:rPr>
              <a:t>0</a:t>
            </a:r>
            <a:r>
              <a:rPr dirty="0" sz="800" spc="15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PREFEITO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MUNICIPAL,</a:t>
            </a:r>
            <a:r>
              <a:rPr dirty="0" sz="800" spc="6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no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uso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de</a:t>
            </a:r>
            <a:r>
              <a:rPr dirty="0" sz="800" spc="-80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suas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atribuições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legais,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constitucionais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e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de </a:t>
            </a:r>
            <a:r>
              <a:rPr dirty="0" sz="800" spc="-45">
                <a:latin typeface="Lucida Sans Unicode"/>
                <a:cs typeface="Lucida Sans Unicode"/>
              </a:rPr>
              <a:t>acordo</a:t>
            </a:r>
            <a:r>
              <a:rPr dirty="0" sz="800" spc="6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com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o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que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Ihe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confere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o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art.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8º</a:t>
            </a:r>
            <a:r>
              <a:rPr dirty="0" sz="800" spc="19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da </a:t>
            </a:r>
            <a:r>
              <a:rPr dirty="0" sz="800" spc="-10">
                <a:latin typeface="Lucida Sans Unicode"/>
                <a:cs typeface="Lucida Sans Unicode"/>
              </a:rPr>
              <a:t>Lei</a:t>
            </a:r>
            <a:r>
              <a:rPr dirty="0" sz="800" spc="-8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n°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859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de</a:t>
            </a:r>
            <a:r>
              <a:rPr dirty="0" sz="800" spc="-7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10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de </a:t>
            </a:r>
            <a:r>
              <a:rPr dirty="0" sz="800" spc="-70">
                <a:latin typeface="Lucida Sans Unicode"/>
                <a:cs typeface="Lucida Sans Unicode"/>
              </a:rPr>
              <a:t>dezembro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de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2024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185">
                <a:latin typeface="Lucida Sans Unicode"/>
                <a:cs typeface="Lucida Sans Unicode"/>
              </a:rPr>
              <a:t>-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publicada</a:t>
            </a:r>
            <a:r>
              <a:rPr dirty="0" sz="800" spc="8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na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edição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extra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II</a:t>
            </a:r>
            <a:r>
              <a:rPr dirty="0" sz="800" spc="-6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n°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1924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de </a:t>
            </a:r>
            <a:r>
              <a:rPr dirty="0" sz="800" spc="-10">
                <a:latin typeface="Lucida Sans Unicode"/>
                <a:cs typeface="Lucida Sans Unicode"/>
              </a:rPr>
              <a:t>10/12/2024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sng" sz="800" spc="-60">
                <a:uFill>
                  <a:solidFill>
                    <a:srgbClr val="0F1313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800" spc="-15">
                <a:uFill>
                  <a:solidFill>
                    <a:srgbClr val="0F1313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uFill>
                  <a:solidFill>
                    <a:srgbClr val="0F1313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00" spc="95">
                <a:uFill>
                  <a:solidFill>
                    <a:srgbClr val="0F1313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uFill>
                  <a:solidFill>
                    <a:srgbClr val="0F1313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800" spc="-35">
                <a:uFill>
                  <a:solidFill>
                    <a:srgbClr val="0F1313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uFill>
                  <a:solidFill>
                    <a:srgbClr val="0F1313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sng" sz="800" spc="20">
                <a:uFill>
                  <a:solidFill>
                    <a:srgbClr val="0F1313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uFill>
                  <a:solidFill>
                    <a:srgbClr val="0F1313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00" spc="85">
                <a:uFill>
                  <a:solidFill>
                    <a:srgbClr val="0F1313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uFill>
                  <a:solidFill>
                    <a:srgbClr val="0F1313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800" spc="-30">
                <a:uFill>
                  <a:solidFill>
                    <a:srgbClr val="0F1313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25">
                <a:uFill>
                  <a:solidFill>
                    <a:srgbClr val="0F1313"/>
                  </a:solidFill>
                </a:uFill>
                <a:latin typeface="Lucida Sans Unicode"/>
                <a:cs typeface="Lucida Sans Unicode"/>
              </a:rPr>
              <a:t>A: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328295">
              <a:lnSpc>
                <a:spcPct val="100000"/>
              </a:lnSpc>
            </a:pPr>
            <a:r>
              <a:rPr dirty="0" sz="800" spc="-75">
                <a:latin typeface="Lucida Sans Unicode"/>
                <a:cs typeface="Lucida Sans Unicode"/>
              </a:rPr>
              <a:t>Artigo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1º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225">
                <a:latin typeface="Lucida Sans Unicode"/>
                <a:cs typeface="Lucida Sans Unicode"/>
              </a:rPr>
              <a:t>-</a:t>
            </a:r>
            <a:r>
              <a:rPr dirty="0" sz="800" spc="4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Fica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aberto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crédito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suplementar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as</a:t>
            </a:r>
            <a:r>
              <a:rPr dirty="0" sz="800" spc="-7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seguintes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dotações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73749" y="4364199"/>
            <a:ext cx="2694305" cy="381000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u="heavy" sz="800">
                <a:uFill>
                  <a:solidFill>
                    <a:srgbClr val="131318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heavy" sz="800" spc="-55">
                <a:uFill>
                  <a:solidFill>
                    <a:srgbClr val="13131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 spc="-10">
                <a:uFill>
                  <a:solidFill>
                    <a:srgbClr val="131318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heavy" sz="800" spc="500">
                <a:uFill>
                  <a:solidFill>
                    <a:srgbClr val="131318"/>
                  </a:solidFill>
                </a:uFill>
                <a:latin typeface="Lucida Sans Unicode"/>
                <a:cs typeface="Lucida Sans Unicode"/>
              </a:rPr>
              <a:t> </a:t>
            </a:r>
            <a:endParaRPr sz="800">
              <a:latin typeface="Lucida Sans Unicode"/>
              <a:cs typeface="Lucida Sans Unicode"/>
            </a:endParaRPr>
          </a:p>
          <a:p>
            <a:pPr marL="61594">
              <a:lnSpc>
                <a:spcPct val="100000"/>
              </a:lnSpc>
              <a:spcBef>
                <a:spcPts val="380"/>
              </a:spcBef>
            </a:pPr>
            <a:r>
              <a:rPr dirty="0" sz="950" b="1">
                <a:latin typeface="Arial"/>
                <a:cs typeface="Arial"/>
              </a:rPr>
              <a:t>PREFEITURA</a:t>
            </a:r>
            <a:r>
              <a:rPr dirty="0" sz="950" spc="20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175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114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471469" y="4767741"/>
          <a:ext cx="6580505" cy="980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345"/>
                <a:gridCol w="2548255"/>
                <a:gridCol w="2470150"/>
                <a:gridCol w="756920"/>
              </a:tblGrid>
              <a:tr h="146685">
                <a:tc>
                  <a:txBody>
                    <a:bodyPr/>
                    <a:lstStyle/>
                    <a:p>
                      <a:pPr marL="36195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ts val="910"/>
                        </a:lnSpc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Procuradoria Geral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Municipio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2.795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800" spc="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Operacionalização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Unidades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3.3.9.0.14.00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DIÁRIAS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CIVIL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77470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näo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0"/>
                </a:tc>
              </a:tr>
              <a:tr h="174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57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20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</a:tr>
              <a:tr h="174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57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1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940"/>
                </a:tc>
              </a:tr>
              <a:tr h="1403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77545">
                        <a:lnSpc>
                          <a:spcPts val="869"/>
                        </a:lnSpc>
                        <a:spcBef>
                          <a:spcPts val="140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869"/>
                        </a:lnSpc>
                        <a:spcBef>
                          <a:spcPts val="14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830066" y="5803247"/>
            <a:ext cx="5976620" cy="2940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76884" marR="5080" indent="-464820">
              <a:lnSpc>
                <a:spcPct val="110000"/>
              </a:lnSpc>
              <a:spcBef>
                <a:spcPts val="100"/>
              </a:spcBef>
            </a:pPr>
            <a:r>
              <a:rPr dirty="0" sz="800" spc="-70">
                <a:latin typeface="Lucida Sans Unicode"/>
                <a:cs typeface="Lucida Sans Unicode"/>
              </a:rPr>
              <a:t>Artigo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2º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185">
                <a:latin typeface="Lucida Sans Unicode"/>
                <a:cs typeface="Lucida Sans Unicode"/>
              </a:rPr>
              <a:t>-</a:t>
            </a:r>
            <a:r>
              <a:rPr dirty="0" sz="800" spc="-100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As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despesas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decorrentes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da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abertura</a:t>
            </a:r>
            <a:r>
              <a:rPr dirty="0" sz="800" spc="70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do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presente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crédito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suplementar,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serão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cobertas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com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recursos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de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que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trata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o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Artigo </a:t>
            </a:r>
            <a:r>
              <a:rPr dirty="0" sz="800" spc="-55">
                <a:latin typeface="Lucida Sans Unicode"/>
                <a:cs typeface="Lucida Sans Unicode"/>
              </a:rPr>
              <a:t>43</a:t>
            </a:r>
            <a:r>
              <a:rPr dirty="0" sz="800" spc="-7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parágrafo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1º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da</a:t>
            </a:r>
            <a:r>
              <a:rPr dirty="0" sz="800" spc="-10">
                <a:latin typeface="Lucida Sans Unicode"/>
                <a:cs typeface="Lucida Sans Unicode"/>
              </a:rPr>
              <a:t> Lei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Federal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N°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4.320/64,</a:t>
            </a:r>
            <a:r>
              <a:rPr dirty="0" sz="800" spc="11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Inciso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Ill.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710781" y="6168899"/>
            <a:ext cx="1649730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0995" marR="5080" indent="-328930">
              <a:lnSpc>
                <a:spcPct val="147500"/>
              </a:lnSpc>
              <a:spcBef>
                <a:spcPts val="100"/>
              </a:spcBef>
            </a:pPr>
            <a:r>
              <a:rPr dirty="0" sz="800" spc="-35">
                <a:latin typeface="Lucida Sans Unicode"/>
                <a:cs typeface="Lucida Sans Unicode"/>
              </a:rPr>
              <a:t>Inciso: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II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 spc="-185">
                <a:latin typeface="Lucida Sans Unicode"/>
                <a:cs typeface="Lucida Sans Unicode"/>
              </a:rPr>
              <a:t>-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Excesso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de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Arrecadação: </a:t>
            </a:r>
            <a:r>
              <a:rPr dirty="0" sz="800" spc="-20">
                <a:latin typeface="Lucida Sans Unicode"/>
                <a:cs typeface="Lucida Sans Unicode"/>
              </a:rPr>
              <a:t>III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185">
                <a:latin typeface="Lucida Sans Unicode"/>
                <a:cs typeface="Lucida Sans Unicode"/>
              </a:rPr>
              <a:t>-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Anulação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de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Dotação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73749" y="6530707"/>
            <a:ext cx="2694305" cy="381000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u="sng" sz="800">
                <a:uFill>
                  <a:solidFill>
                    <a:srgbClr val="131318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sng" sz="800" spc="-45">
                <a:uFill>
                  <a:solidFill>
                    <a:srgbClr val="13131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10">
                <a:uFill>
                  <a:solidFill>
                    <a:srgbClr val="131318"/>
                  </a:solidFill>
                </a:uFill>
                <a:latin typeface="Lucida Sans Unicode"/>
                <a:cs typeface="Lucida Sans Unicode"/>
              </a:rPr>
              <a:t>Anuladas</a:t>
            </a:r>
            <a:r>
              <a:rPr dirty="0" u="sng" sz="800" spc="500">
                <a:uFill>
                  <a:solidFill>
                    <a:srgbClr val="131318"/>
                  </a:solidFill>
                </a:uFill>
                <a:latin typeface="Lucida Sans Unicode"/>
                <a:cs typeface="Lucida Sans Unicode"/>
              </a:rPr>
              <a:t> </a:t>
            </a:r>
            <a:endParaRPr sz="800">
              <a:latin typeface="Lucida Sans Unicode"/>
              <a:cs typeface="Lucida Sans Unicode"/>
            </a:endParaRPr>
          </a:p>
          <a:p>
            <a:pPr marL="61594">
              <a:lnSpc>
                <a:spcPct val="100000"/>
              </a:lnSpc>
              <a:spcBef>
                <a:spcPts val="380"/>
              </a:spcBef>
            </a:pPr>
            <a:r>
              <a:rPr dirty="0" sz="950" b="1">
                <a:latin typeface="Arial"/>
                <a:cs typeface="Arial"/>
              </a:rPr>
              <a:t>PREFEITURA</a:t>
            </a:r>
            <a:r>
              <a:rPr dirty="0" sz="950" spc="20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175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114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472632" y="6931199"/>
          <a:ext cx="6579234" cy="9963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7075"/>
                <a:gridCol w="2548254"/>
                <a:gridCol w="2470785"/>
                <a:gridCol w="756919"/>
              </a:tblGrid>
              <a:tr h="146685">
                <a:tc>
                  <a:txBody>
                    <a:bodyPr/>
                    <a:lstStyle/>
                    <a:p>
                      <a:pPr marL="35560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ts val="910"/>
                        </a:lnSpc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Procuradoria Geral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Municipio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780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2.795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dirty="0" baseline="3472" sz="1200" spc="-89"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baseline="3472" sz="1200" spc="1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472" sz="12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60">
                          <a:latin typeface="Lucida Sans Unicode"/>
                          <a:cs typeface="Lucida Sans Unicode"/>
                        </a:rPr>
                        <a:t>Operacionaliza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cã</a:t>
                      </a:r>
                      <a:r>
                        <a:rPr dirty="0" baseline="3472" sz="1200" spc="-60"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3472" sz="1200" spc="-89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37"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baseline="3472" sz="12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latin typeface="Lucida Sans Unicode"/>
                          <a:cs typeface="Lucida Sans Unicode"/>
                        </a:rPr>
                        <a:t>Unidades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3019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3.1.9.0.14.00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DIÁRIAS</a:t>
                      </a:r>
                      <a:r>
                        <a:rPr dirty="0" sz="80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CIVIL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77470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5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 /</a:t>
                      </a:r>
                      <a:r>
                        <a:rPr dirty="0" sz="800" spc="-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2225"/>
                </a:tc>
              </a:tr>
              <a:tr h="1784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57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1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302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dirty="0" sz="800" spc="-10">
                          <a:latin typeface="Arial Black"/>
                          <a:cs typeface="Arial Black"/>
                        </a:rPr>
                        <a:t>100.000,00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36195"/>
                </a:tc>
              </a:tr>
              <a:tr h="151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73455">
                        <a:lnSpc>
                          <a:spcPts val="925"/>
                        </a:lnSpc>
                        <a:spcBef>
                          <a:spcPts val="17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Anulado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ts val="95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Black"/>
                          <a:cs typeface="Arial Black"/>
                        </a:rPr>
                        <a:t>100.000,00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9050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3868765" y="6171949"/>
            <a:ext cx="650875" cy="38544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555"/>
              </a:spcBef>
            </a:pPr>
            <a:r>
              <a:rPr dirty="0" sz="800" spc="-55">
                <a:latin typeface="Lucida Sans Unicode"/>
                <a:cs typeface="Lucida Sans Unicode"/>
              </a:rPr>
              <a:t>R$100.000,00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sz="800" spc="-10">
                <a:latin typeface="Lucida Sans Unicode"/>
                <a:cs typeface="Lucida Sans Unicode"/>
              </a:rPr>
              <a:t>$100.000,00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711290" y="7981940"/>
            <a:ext cx="4686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75">
                <a:latin typeface="Lucida Sans Unicode"/>
                <a:cs typeface="Lucida Sans Unicode"/>
              </a:rPr>
              <a:t>Artigo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3º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-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314814" y="7981940"/>
            <a:ext cx="34429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Lucida Sans Unicode"/>
                <a:cs typeface="Lucida Sans Unicode"/>
              </a:rPr>
              <a:t>Revogadas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as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disposições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em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contrário.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Publique-</a:t>
            </a:r>
            <a:r>
              <a:rPr dirty="0" sz="800" spc="-25">
                <a:latin typeface="Lucida Sans Unicode"/>
                <a:cs typeface="Lucida Sans Unicode"/>
              </a:rPr>
              <a:t>se,</a:t>
            </a:r>
            <a:r>
              <a:rPr dirty="0" sz="800" spc="4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afixe-</a:t>
            </a:r>
            <a:r>
              <a:rPr dirty="0" sz="800" spc="-55">
                <a:latin typeface="Lucida Sans Unicode"/>
                <a:cs typeface="Lucida Sans Unicode"/>
              </a:rPr>
              <a:t>se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e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cumpra-</a:t>
            </a:r>
            <a:r>
              <a:rPr dirty="0" sz="800" spc="-25">
                <a:latin typeface="Lucida Sans Unicode"/>
                <a:cs typeface="Lucida Sans Unicode"/>
              </a:rPr>
              <a:t>se.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690254" y="8753370"/>
            <a:ext cx="194437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latin typeface="Lucida Sans Unicode"/>
                <a:cs typeface="Lucida Sans Unicode"/>
              </a:rPr>
              <a:t>Gabinete</a:t>
            </a:r>
            <a:r>
              <a:rPr dirty="0" sz="700" spc="65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do</a:t>
            </a:r>
            <a:r>
              <a:rPr dirty="0" sz="700" spc="15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P</a:t>
            </a:r>
            <a:r>
              <a:rPr dirty="0" sz="700" spc="-90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refeito,</a:t>
            </a:r>
            <a:r>
              <a:rPr dirty="0" sz="700" spc="60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21</a:t>
            </a:r>
            <a:r>
              <a:rPr dirty="0" sz="700" spc="170">
                <a:latin typeface="Lucida Sans Unicode"/>
                <a:cs typeface="Lucida Sans Unicode"/>
              </a:rPr>
              <a:t>  </a:t>
            </a:r>
            <a:r>
              <a:rPr dirty="0" sz="700">
                <a:latin typeface="Lucida Sans Unicode"/>
                <a:cs typeface="Lucida Sans Unicode"/>
              </a:rPr>
              <a:t>de</a:t>
            </a:r>
            <a:r>
              <a:rPr dirty="0" sz="700" spc="240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março,</a:t>
            </a:r>
            <a:r>
              <a:rPr dirty="0" sz="700" spc="10">
                <a:latin typeface="Lucida Sans Unicode"/>
                <a:cs typeface="Lucida Sans Unicode"/>
              </a:rPr>
              <a:t> </a:t>
            </a:r>
            <a:r>
              <a:rPr dirty="0" sz="700" spc="-20">
                <a:latin typeface="Lucida Sans Unicode"/>
                <a:cs typeface="Lucida Sans Unicode"/>
              </a:rPr>
              <a:t>2025</a:t>
            </a:r>
            <a:endParaRPr sz="70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2931953" y="9933370"/>
            <a:ext cx="30099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latin typeface="Lucida Sans Unicode"/>
                <a:cs typeface="Lucida Sans Unicode"/>
              </a:rPr>
              <a:t>Serva</a:t>
            </a:r>
            <a:r>
              <a:rPr dirty="0" sz="550" spc="-90">
                <a:latin typeface="Lucida Sans Unicode"/>
                <a:cs typeface="Lucida Sans Unicode"/>
              </a:rPr>
              <a:t> </a:t>
            </a:r>
            <a:r>
              <a:rPr dirty="0" sz="550" spc="-25">
                <a:latin typeface="Lucida Sans Unicode"/>
                <a:cs typeface="Lucida Sans Unicode"/>
              </a:rPr>
              <a:t>ux</a:t>
            </a:r>
            <a:endParaRPr sz="55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482379" y="9911786"/>
            <a:ext cx="50038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5">
                <a:latin typeface="Lucida Sans Unicode"/>
                <a:cs typeface="Lucida Sans Unicode"/>
              </a:rPr>
              <a:t>Página</a:t>
            </a:r>
            <a:r>
              <a:rPr dirty="0" sz="600" spc="10">
                <a:latin typeface="Lucida Sans Unicode"/>
                <a:cs typeface="Lucida Sans Unicode"/>
              </a:rPr>
              <a:t> </a:t>
            </a:r>
            <a:r>
              <a:rPr dirty="0" sz="600" spc="-20">
                <a:latin typeface="Lucida Sans Unicode"/>
                <a:cs typeface="Lucida Sans Unicode"/>
              </a:rPr>
              <a:t>1</a:t>
            </a:r>
            <a:r>
              <a:rPr dirty="0" sz="600" spc="-40">
                <a:latin typeface="Lucida Sans Unicode"/>
                <a:cs typeface="Lucida Sans Unicode"/>
              </a:rPr>
              <a:t> </a:t>
            </a:r>
            <a:r>
              <a:rPr dirty="0" sz="600" spc="-25">
                <a:latin typeface="Lucida Sans Unicode"/>
                <a:cs typeface="Lucida Sans Unicode"/>
              </a:rPr>
              <a:t>de</a:t>
            </a:r>
            <a:r>
              <a:rPr dirty="0" sz="600" spc="-35">
                <a:latin typeface="Lucida Sans Unicode"/>
                <a:cs typeface="Lucida Sans Unicode"/>
              </a:rPr>
              <a:t> </a:t>
            </a:r>
            <a:r>
              <a:rPr dirty="0" sz="600" spc="-50">
                <a:latin typeface="Lucida Sans Unicode"/>
                <a:cs typeface="Lucida Sans Unicode"/>
              </a:rPr>
              <a:t>1</a:t>
            </a:r>
            <a:endParaRPr sz="6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2025-07-10T17:23:14Z</dcterms:created>
  <dcterms:modified xsi:type="dcterms:W3CDTF">2025-07-10T17:23:14Z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2025-03-25T00:00:00Z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2025-07-10T00:00:00Z</vt:filetime>
  </property>
  <property fmtid="{D5CDD505-2E9C-101B-9397-08002B2CF9AE}" pid="5" name="Producer">
    <vt:lpwstr>Scanner System Image Conversion</vt:lpwstr>
  </property>
</Properties>
</file>