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80700"/>
  <p:notesSz cx="7556500" cy="10680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23474" y="194698"/>
            <a:ext cx="677026" cy="66787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943600" y="190500"/>
            <a:ext cx="1111592" cy="72770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228"/>
            <a:ext cx="6800850" cy="17089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164437" y="298196"/>
            <a:ext cx="2374900" cy="56261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 marR="5080">
              <a:lnSpc>
                <a:spcPct val="96700"/>
              </a:lnSpc>
              <a:spcBef>
                <a:spcPts val="145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Janeiro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Municipal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 </a:t>
            </a:r>
            <a:r>
              <a:rPr dirty="0" sz="1200">
                <a:latin typeface="Arial MT"/>
                <a:cs typeface="Arial MT"/>
              </a:rPr>
              <a:t>Gabinete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0">
                <a:latin typeface="Arial MT"/>
                <a:cs typeface="Arial MT"/>
              </a:rPr>
              <a:t> Prefeito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618540" y="1307338"/>
            <a:ext cx="32270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DECRETO Nº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2876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17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MARÇO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3395726" y="1928325"/>
          <a:ext cx="3295650" cy="5391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69110"/>
                <a:gridCol w="450214"/>
                <a:gridCol w="999489"/>
              </a:tblGrid>
              <a:tr h="178435">
                <a:tc>
                  <a:txBody>
                    <a:bodyPr/>
                    <a:lstStyle/>
                    <a:p>
                      <a:pPr marL="31750">
                        <a:lnSpc>
                          <a:spcPts val="1310"/>
                        </a:lnSpc>
                        <a:tabLst>
                          <a:tab pos="936625" algn="l"/>
                        </a:tabLst>
                      </a:pPr>
                      <a:r>
                        <a:rPr dirty="0" sz="1200" spc="-10" b="1">
                          <a:latin typeface="Times New Roman"/>
                          <a:cs typeface="Times New Roman"/>
                        </a:rPr>
                        <a:t>DESIGNA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200" spc="-10" b="1">
                          <a:latin typeface="Times New Roman"/>
                          <a:cs typeface="Times New Roman"/>
                        </a:rPr>
                        <a:t>AGENTES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1310"/>
                        </a:lnSpc>
                      </a:pPr>
                      <a:r>
                        <a:rPr dirty="0" sz="1200" spc="-25" b="1">
                          <a:latin typeface="Times New Roman"/>
                          <a:cs typeface="Times New Roman"/>
                        </a:rPr>
                        <a:t>DE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310"/>
                        </a:lnSpc>
                      </a:pPr>
                      <a:r>
                        <a:rPr dirty="0" sz="1200" spc="-10" b="1">
                          <a:latin typeface="Times New Roman"/>
                          <a:cs typeface="Times New Roman"/>
                        </a:rPr>
                        <a:t>TRÂNSITOS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5420">
                <a:tc>
                  <a:txBody>
                    <a:bodyPr/>
                    <a:lstStyle/>
                    <a:p>
                      <a:pPr marL="31750">
                        <a:lnSpc>
                          <a:spcPts val="1365"/>
                        </a:lnSpc>
                        <a:tabLst>
                          <a:tab pos="1391285" algn="l"/>
                        </a:tabLst>
                      </a:pPr>
                      <a:r>
                        <a:rPr dirty="0" sz="1200" spc="-10" b="1">
                          <a:latin typeface="Times New Roman"/>
                          <a:cs typeface="Times New Roman"/>
                        </a:rPr>
                        <a:t>MUNICIPAIS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200" spc="-50" b="1">
                          <a:latin typeface="Times New Roman"/>
                          <a:cs typeface="Times New Roman"/>
                        </a:rPr>
                        <a:t>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0335">
                        <a:lnSpc>
                          <a:spcPts val="1365"/>
                        </a:lnSpc>
                      </a:pPr>
                      <a:r>
                        <a:rPr dirty="0" sz="1200" spc="-25" b="1">
                          <a:latin typeface="Times New Roman"/>
                          <a:cs typeface="Times New Roman"/>
                        </a:rPr>
                        <a:t>DÁ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365"/>
                        </a:lnSpc>
                      </a:pPr>
                      <a:r>
                        <a:rPr dirty="0" sz="1200" spc="-10" b="1">
                          <a:latin typeface="Times New Roman"/>
                          <a:cs typeface="Times New Roman"/>
                        </a:rPr>
                        <a:t>OUTRAS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260">
                <a:tc>
                  <a:txBody>
                    <a:bodyPr/>
                    <a:lstStyle/>
                    <a:p>
                      <a:pPr marL="31750">
                        <a:lnSpc>
                          <a:spcPts val="1285"/>
                        </a:lnSpc>
                      </a:pPr>
                      <a:r>
                        <a:rPr dirty="0" sz="1200" spc="-10" b="1">
                          <a:latin typeface="Times New Roman"/>
                          <a:cs typeface="Times New Roman"/>
                        </a:rPr>
                        <a:t>PROVIDÊNCIAS.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618540" y="2856357"/>
            <a:ext cx="5871845" cy="175133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 indent="447675">
              <a:lnSpc>
                <a:spcPct val="103299"/>
              </a:lnSpc>
              <a:spcBef>
                <a:spcPts val="50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MUNICÍPIO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RJ,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atribuições </a:t>
            </a:r>
            <a:r>
              <a:rPr dirty="0" sz="1200">
                <a:latin typeface="Times New Roman"/>
                <a:cs typeface="Times New Roman"/>
              </a:rPr>
              <a:t>legais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Orgânica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promulgada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30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junho 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1997,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34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L="546735">
              <a:lnSpc>
                <a:spcPct val="100000"/>
              </a:lnSpc>
            </a:pPr>
            <a:r>
              <a:rPr dirty="0" sz="1200" spc="-10" b="1">
                <a:latin typeface="Times New Roman"/>
                <a:cs typeface="Times New Roman"/>
              </a:rPr>
              <a:t>DECRETA: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9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1430" indent="447675">
              <a:lnSpc>
                <a:spcPct val="103299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1°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ficam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designados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Guarda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Civil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relacionados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exercerem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função 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Agentes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Trânsito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Municipais.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555040" y="4716780"/>
          <a:ext cx="6019800" cy="27114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3635"/>
                <a:gridCol w="4793615"/>
              </a:tblGrid>
              <a:tr h="179705">
                <a:tc>
                  <a:txBody>
                    <a:bodyPr/>
                    <a:lstStyle/>
                    <a:p>
                      <a:pPr marL="7620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MATRICULA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295"/>
                        </a:lnSpc>
                      </a:pPr>
                      <a:r>
                        <a:rPr dirty="0" sz="1200" spc="-20">
                          <a:latin typeface="Arial MT"/>
                          <a:cs typeface="Arial MT"/>
                        </a:rPr>
                        <a:t>NOME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7620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15423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295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ANDERSON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JOHN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SOUZA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MIÃO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marL="7620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15378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295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CANDIDO</a:t>
                      </a:r>
                      <a:r>
                        <a:rPr dirty="0" sz="12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2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OLIVEIRA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marL="7620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15442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295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CARLOS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NIXON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CRUZ</a:t>
                      </a:r>
                      <a:r>
                        <a:rPr dirty="0" sz="12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OLIVEIRA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76200">
                        <a:lnSpc>
                          <a:spcPts val="132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15380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32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DIOGO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2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OLIVEIRA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marL="76200">
                        <a:lnSpc>
                          <a:spcPts val="13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15429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3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ERICK</a:t>
                      </a:r>
                      <a:r>
                        <a:rPr dirty="0" sz="12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AUGUSTO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SILVA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7620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15384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295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FLAVIO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XAVIER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marL="7620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15430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295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HEVERTON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LUIZ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MACIEIRA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marL="7620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15387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295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IVAN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PEREIRA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MENDONÇA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7620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15389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295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JOÃO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PAULO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FERREIRA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DIAS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LEAL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marL="7620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15392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295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LENILTON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NASCIMENTO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MARINHO</a:t>
                      </a:r>
                      <a:r>
                        <a:rPr dirty="0" sz="12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COSTA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marL="76200">
                        <a:lnSpc>
                          <a:spcPts val="13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15432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30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LUAN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CARLOS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PAIVA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SILVA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76200">
                        <a:lnSpc>
                          <a:spcPts val="132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15399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32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MACOS</a:t>
                      </a:r>
                      <a:r>
                        <a:rPr dirty="0" sz="12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FELIPE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VAZ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marL="7620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15402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295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MAURICIO</a:t>
                      </a:r>
                      <a:r>
                        <a:rPr dirty="0" sz="12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THYAGO</a:t>
                      </a:r>
                      <a:r>
                        <a:rPr dirty="0" sz="12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CABRAL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MARQUES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76200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15422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>
                        <a:lnSpc>
                          <a:spcPts val="1295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WALACE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LINHARES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SILVA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618540" y="7710296"/>
            <a:ext cx="5912485" cy="19888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037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revoga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1961/2022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1993/2022.</a:t>
            </a:r>
            <a:endParaRPr sz="1200">
              <a:latin typeface="Times New Roman"/>
              <a:cs typeface="Times New Roman"/>
            </a:endParaRPr>
          </a:p>
          <a:p>
            <a:pPr marL="12700" marR="5080" indent="447675">
              <a:lnSpc>
                <a:spcPct val="101699"/>
              </a:lnSpc>
              <a:spcBef>
                <a:spcPts val="84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3º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entrará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tendo seus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efeitos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retroativos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03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fevereiro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2025,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revogadas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 </a:t>
            </a:r>
            <a:r>
              <a:rPr dirty="0" sz="1200" spc="-10">
                <a:latin typeface="Times New Roman"/>
                <a:cs typeface="Times New Roman"/>
              </a:rPr>
              <a:t>disposições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contrário.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L="317500">
              <a:lnSpc>
                <a:spcPct val="100000"/>
              </a:lnSpc>
              <a:spcBef>
                <a:spcPts val="5"/>
              </a:spcBef>
            </a:pPr>
            <a:r>
              <a:rPr dirty="0" sz="1200" spc="-10">
                <a:latin typeface="Times New Roman"/>
                <a:cs typeface="Times New Roman"/>
              </a:rPr>
              <a:t>Registre-</a:t>
            </a:r>
            <a:r>
              <a:rPr dirty="0" sz="1200">
                <a:latin typeface="Times New Roman"/>
                <a:cs typeface="Times New Roman"/>
              </a:rPr>
              <a:t>se,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publique-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cumpre-</a:t>
            </a:r>
            <a:r>
              <a:rPr dirty="0" sz="1200" spc="-25">
                <a:latin typeface="Times New Roman"/>
                <a:cs typeface="Times New Roman"/>
              </a:rPr>
              <a:t>se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9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L="503555">
              <a:lnSpc>
                <a:spcPts val="1405"/>
              </a:lnSpc>
            </a:pPr>
            <a:r>
              <a:rPr dirty="0" sz="1200" b="1">
                <a:latin typeface="Times New Roman"/>
                <a:cs typeface="Times New Roman"/>
              </a:rPr>
              <a:t>LUCAS 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</a:t>
            </a:r>
            <a:endParaRPr sz="1200">
              <a:latin typeface="Times New Roman"/>
              <a:cs typeface="Times New Roman"/>
            </a:endParaRPr>
          </a:p>
          <a:p>
            <a:pPr algn="ctr" marL="2878455" marR="2364105">
              <a:lnSpc>
                <a:spcPts val="1390"/>
              </a:lnSpc>
              <a:spcBef>
                <a:spcPts val="50"/>
              </a:spcBef>
            </a:pPr>
            <a:r>
              <a:rPr dirty="0" sz="1200" spc="-10" b="1">
                <a:latin typeface="Times New Roman"/>
                <a:cs typeface="Times New Roman"/>
              </a:rPr>
              <a:t>Prefeito </a:t>
            </a:r>
            <a:r>
              <a:rPr dirty="0" sz="1200" spc="-2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2025-07-18T13:12:15Z</dcterms:created>
  <dcterms:modified xsi:type="dcterms:W3CDTF">2025-07-18T13:12:15Z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2025-03-28T00:00:00Z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2025-07-18T00:00:00Z</vt:filetime>
  </property>
  <property fmtid="{D5CDD505-2E9C-101B-9397-08002B2CF9AE}" pid="5" name="Producer">
    <vt:lpwstr>www.ilovepdf.com</vt:lpwstr>
  </property>
</Properties>
</file>