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2023" y="996115"/>
            <a:ext cx="6665976" cy="12794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43840" y="9758586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9138">
            <a:solidFill>
              <a:srgbClr val="3B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12135" y="9131064"/>
            <a:ext cx="1950720" cy="0"/>
          </a:xfrm>
          <a:custGeom>
            <a:avLst/>
            <a:gdLst/>
            <a:ahLst/>
            <a:cxnLst/>
            <a:rect l="l" t="t" r="r" b="b"/>
            <a:pathLst>
              <a:path w="1950720" h="0">
                <a:moveTo>
                  <a:pt x="0" y="0"/>
                </a:moveTo>
                <a:lnTo>
                  <a:pt x="1950720" y="0"/>
                </a:lnTo>
              </a:path>
            </a:pathLst>
          </a:custGeom>
          <a:ln w="9138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9184" y="335084"/>
            <a:ext cx="652272" cy="5940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4686" y="51017"/>
            <a:ext cx="3248025" cy="605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6666" sz="1875" spc="-52" b="1">
                <a:solidFill>
                  <a:srgbClr val="131313"/>
                </a:solidFill>
                <a:latin typeface="Arial"/>
                <a:cs typeface="Arial"/>
              </a:rPr>
              <a:t>PREFEITUR</a:t>
            </a:r>
            <a:r>
              <a:rPr dirty="0" baseline="-2222" sz="1875" spc="-52" b="1">
                <a:solidFill>
                  <a:srgbClr val="131313"/>
                </a:solidFill>
                <a:latin typeface="Arial"/>
                <a:cs typeface="Arial"/>
              </a:rPr>
              <a:t>A</a:t>
            </a:r>
            <a:r>
              <a:rPr dirty="0" baseline="-2222" sz="1875" spc="-112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5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baseline="2222" sz="1875" spc="-15" b="1">
                <a:solidFill>
                  <a:srgbClr val="131313"/>
                </a:solidFill>
                <a:latin typeface="Arial"/>
                <a:cs typeface="Arial"/>
              </a:rPr>
              <a:t>S</a:t>
            </a:r>
            <a:r>
              <a:rPr dirty="0" baseline="4444" sz="1875" spc="-15" b="1">
                <a:solidFill>
                  <a:srgbClr val="131313"/>
                </a:solidFill>
                <a:latin typeface="Arial"/>
                <a:cs typeface="Arial"/>
              </a:rPr>
              <a:t>E</a:t>
            </a:r>
            <a:r>
              <a:rPr dirty="0" baseline="6666" sz="1875" spc="-15" b="1">
                <a:solidFill>
                  <a:srgbClr val="131313"/>
                </a:solidFill>
                <a:latin typeface="Arial"/>
                <a:cs typeface="Arial"/>
              </a:rPr>
              <a:t>ROPEDIC</a:t>
            </a:r>
            <a:r>
              <a:rPr dirty="0" baseline="11111" sz="1875" spc="-15" b="1">
                <a:solidFill>
                  <a:srgbClr val="131313"/>
                </a:solidFill>
                <a:latin typeface="Arial"/>
                <a:cs typeface="Arial"/>
              </a:rPr>
              <a:t>A</a:t>
            </a:r>
            <a:endParaRPr baseline="11111" sz="1875">
              <a:latin typeface="Arial"/>
              <a:cs typeface="Arial"/>
            </a:endParaRPr>
          </a:p>
          <a:p>
            <a:pPr marL="46355" marR="2045335" indent="-3175">
              <a:lnSpc>
                <a:spcPct val="122300"/>
              </a:lnSpc>
              <a:spcBef>
                <a:spcPts val="565"/>
              </a:spcBef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Maria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18 </a:t>
            </a:r>
            <a:r>
              <a:rPr dirty="0" sz="850" spc="-25">
                <a:solidFill>
                  <a:srgbClr val="181818"/>
                </a:solidFill>
                <a:latin typeface="Arial MT"/>
                <a:cs typeface="Arial MT"/>
              </a:rPr>
              <a:t>Fazenda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0298" y="199013"/>
            <a:ext cx="3568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30">
                <a:solidFill>
                  <a:srgbClr val="2A2A2A"/>
                </a:solidFill>
                <a:latin typeface="Arial MT"/>
                <a:cs typeface="Arial MT"/>
              </a:rPr>
              <a:t>t«:x':a,;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14851" y="1231937"/>
            <a:ext cx="17272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Decreto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2891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7</a:t>
            </a:r>
            <a:r>
              <a:rPr dirty="0" sz="850" spc="3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1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abril,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68434" y="1685825"/>
            <a:ext cx="282956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 marR="30480" indent="635">
              <a:lnSpc>
                <a:spcPts val="1010"/>
              </a:lnSpc>
              <a:spcBef>
                <a:spcPts val="140"/>
              </a:spcBef>
            </a:pPr>
            <a:r>
              <a:rPr dirty="0" baseline="-9803" sz="1275" spc="-60">
                <a:latin typeface="Arial MT"/>
                <a:cs typeface="Arial MT"/>
              </a:rPr>
              <a:t>Abre</a:t>
            </a:r>
            <a:r>
              <a:rPr dirty="0" baseline="-9803" sz="1275" spc="-22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no</a:t>
            </a:r>
            <a:r>
              <a:rPr dirty="0" sz="85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 </a:t>
            </a: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R$20.000,00,</a:t>
            </a:r>
            <a:r>
              <a:rPr dirty="0" sz="85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13071" sz="1275" spc="-3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A0A0A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outras</a:t>
            </a:r>
            <a:r>
              <a:rPr dirty="0" sz="85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6920" y="2523538"/>
            <a:ext cx="6567805" cy="949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79475">
              <a:lnSpc>
                <a:spcPct val="100000"/>
              </a:lnSpc>
              <a:spcBef>
                <a:spcPts val="100"/>
              </a:spcBef>
            </a:pPr>
            <a:r>
              <a:rPr dirty="0" baseline="-22875" sz="1275" spc="-89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baseline="-22875" sz="1275" spc="-22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-19607" sz="1275" spc="-60">
                <a:latin typeface="Arial MT"/>
                <a:cs typeface="Arial MT"/>
              </a:rPr>
              <a:t>PREFEITO</a:t>
            </a:r>
            <a:r>
              <a:rPr dirty="0" baseline="-19607" sz="1275" spc="-30">
                <a:latin typeface="Arial MT"/>
                <a:cs typeface="Arial MT"/>
              </a:rPr>
              <a:t> </a:t>
            </a:r>
            <a:r>
              <a:rPr dirty="0" baseline="-16339" sz="1275" spc="-52">
                <a:latin typeface="Arial MT"/>
                <a:cs typeface="Arial MT"/>
              </a:rPr>
              <a:t>MUNICIPAL,</a:t>
            </a:r>
            <a:r>
              <a:rPr dirty="0" baseline="-16339" sz="1275" spc="15">
                <a:latin typeface="Arial MT"/>
                <a:cs typeface="Arial MT"/>
              </a:rPr>
              <a:t> </a:t>
            </a:r>
            <a:r>
              <a:rPr dirty="0" baseline="-13071" sz="1275" spc="-15">
                <a:latin typeface="Arial MT"/>
                <a:cs typeface="Arial MT"/>
              </a:rPr>
              <a:t>no</a:t>
            </a:r>
            <a:r>
              <a:rPr dirty="0" baseline="-13071" sz="1275" spc="-52">
                <a:latin typeface="Arial MT"/>
                <a:cs typeface="Arial MT"/>
              </a:rPr>
              <a:t> </a:t>
            </a:r>
            <a:r>
              <a:rPr dirty="0" baseline="-13071" sz="1275" spc="-60">
                <a:solidFill>
                  <a:srgbClr val="1C1C1C"/>
                </a:solidFill>
                <a:latin typeface="Arial MT"/>
                <a:cs typeface="Arial MT"/>
              </a:rPr>
              <a:t>uso</a:t>
            </a:r>
            <a:r>
              <a:rPr dirty="0" baseline="-13071" sz="1275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-13071" sz="1275" spc="-1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baseline="-13071" sz="1275" spc="-44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-9803" sz="1275" spc="-52">
                <a:solidFill>
                  <a:srgbClr val="0F0F0F"/>
                </a:solidFill>
                <a:latin typeface="Arial MT"/>
                <a:cs typeface="Arial MT"/>
              </a:rPr>
              <a:t>suas</a:t>
            </a:r>
            <a:r>
              <a:rPr dirty="0" baseline="-9803" sz="1275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acordo</a:t>
            </a:r>
            <a:r>
              <a:rPr dirty="0" sz="85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9803" sz="1275" spc="-67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baseline="9803" sz="1275" spc="-22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9803" sz="1275" spc="-15">
                <a:latin typeface="Arial MT"/>
                <a:cs typeface="Arial MT"/>
              </a:rPr>
              <a:t>lhe</a:t>
            </a:r>
            <a:r>
              <a:rPr dirty="0" baseline="9803" sz="1275" spc="-30">
                <a:latin typeface="Arial MT"/>
                <a:cs typeface="Arial MT"/>
              </a:rPr>
              <a:t> </a:t>
            </a:r>
            <a:r>
              <a:rPr dirty="0" baseline="13071" sz="1275" spc="-52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baseline="13071" sz="1275" spc="22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13071" sz="1275" spc="-75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baseline="13071" sz="1275" spc="-37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13071" sz="1275" spc="-30">
                <a:latin typeface="Arial MT"/>
                <a:cs typeface="Arial MT"/>
              </a:rPr>
              <a:t>art.</a:t>
            </a:r>
            <a:r>
              <a:rPr dirty="0" baseline="13071" sz="1275" spc="-60">
                <a:latin typeface="Arial MT"/>
                <a:cs typeface="Arial MT"/>
              </a:rPr>
              <a:t> </a:t>
            </a:r>
            <a:r>
              <a:rPr dirty="0" baseline="16339" sz="1275">
                <a:solidFill>
                  <a:srgbClr val="262626"/>
                </a:solidFill>
                <a:latin typeface="Arial MT"/>
                <a:cs typeface="Arial MT"/>
              </a:rPr>
              <a:t>8º</a:t>
            </a:r>
            <a:r>
              <a:rPr dirty="0" baseline="16339" sz="1275" spc="2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16339" sz="1275" spc="-37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endParaRPr baseline="16339" sz="1275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635"/>
              </a:spcBef>
            </a:pPr>
            <a:r>
              <a:rPr dirty="0" baseline="-9803" sz="1275" spc="-52">
                <a:solidFill>
                  <a:srgbClr val="0C0C0C"/>
                </a:solidFill>
                <a:latin typeface="Arial MT"/>
                <a:cs typeface="Arial MT"/>
              </a:rPr>
              <a:t>Lei</a:t>
            </a:r>
            <a:r>
              <a:rPr dirty="0" baseline="-9803" sz="1275" spc="-37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-9803" sz="1275" spc="-52">
                <a:solidFill>
                  <a:srgbClr val="111111"/>
                </a:solidFill>
                <a:latin typeface="Arial MT"/>
                <a:cs typeface="Arial MT"/>
              </a:rPr>
              <a:t>n°</a:t>
            </a:r>
            <a:r>
              <a:rPr dirty="0" baseline="-9803" sz="1275" spc="-67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-9803" sz="1275" spc="-67">
                <a:solidFill>
                  <a:srgbClr val="161616"/>
                </a:solidFill>
                <a:latin typeface="Arial MT"/>
                <a:cs typeface="Arial MT"/>
              </a:rPr>
              <a:t>859</a:t>
            </a:r>
            <a:r>
              <a:rPr dirty="0" baseline="-9803" sz="1275" spc="-22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 10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2024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baseline="9803" sz="1275" spc="-75">
                <a:solidFill>
                  <a:srgbClr val="161616"/>
                </a:solidFill>
                <a:latin typeface="Arial MT"/>
                <a:cs typeface="Arial MT"/>
              </a:rPr>
              <a:t>1924</a:t>
            </a:r>
            <a:r>
              <a:rPr dirty="0" baseline="9803" sz="1275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9803" sz="1275" spc="-44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baseline="9803" sz="1275" spc="-37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13071" sz="1275" spc="-15">
                <a:solidFill>
                  <a:srgbClr val="0E0E0E"/>
                </a:solidFill>
                <a:latin typeface="Arial MT"/>
                <a:cs typeface="Arial MT"/>
              </a:rPr>
              <a:t>10/12/2024</a:t>
            </a:r>
            <a:endParaRPr baseline="13071" sz="1275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</a:pPr>
            <a:r>
              <a:rPr dirty="0" u="sng" sz="850" spc="-50">
                <a:solidFill>
                  <a:srgbClr val="31313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20">
                <a:solidFill>
                  <a:srgbClr val="31313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111111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42424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60">
                <a:solidFill>
                  <a:srgbClr val="242424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4B4B4B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35">
                <a:solidFill>
                  <a:srgbClr val="4B4B4B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33333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40">
                <a:solidFill>
                  <a:srgbClr val="333333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C1C1C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45">
                <a:solidFill>
                  <a:srgbClr val="1C1C1C"/>
                </a:solidFill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3F3F4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850">
              <a:latin typeface="Arial MT"/>
              <a:cs typeface="Arial MT"/>
            </a:endParaRPr>
          </a:p>
          <a:p>
            <a:pPr marL="37274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1º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5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 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aberto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as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baseline="9803" sz="1275" spc="-15">
                <a:latin typeface="Arial MT"/>
                <a:cs typeface="Arial MT"/>
              </a:rPr>
              <a:t>dotações</a:t>
            </a:r>
            <a:endParaRPr baseline="9803" sz="1275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4689" y="4230757"/>
            <a:ext cx="2696210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50" spc="-10">
                <a:solidFill>
                  <a:srgbClr val="1A1A1A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Ootaçôes</a:t>
            </a:r>
            <a:r>
              <a:rPr dirty="0" u="sng" sz="850" spc="-40">
                <a:solidFill>
                  <a:srgbClr val="1A1A1A"/>
                </a:solidFill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3B3B3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78244" y="4614844"/>
          <a:ext cx="6584315" cy="95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161664"/>
                <a:gridCol w="1996439"/>
                <a:gridCol w="627379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01.10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Trabalho,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Emprego</a:t>
                      </a:r>
                      <a:r>
                        <a:rPr dirty="0" sz="850" spc="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Renda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2.863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4290">
                        <a:lnSpc>
                          <a:spcPts val="930"/>
                        </a:lnSpc>
                        <a:spcBef>
                          <a:spcPts val="27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3.3.9.0.14.00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930"/>
                        </a:lnSpc>
                        <a:spcBef>
                          <a:spcPts val="270"/>
                        </a:spcBef>
                      </a:pPr>
                      <a:r>
                        <a:rPr dirty="0" sz="8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50" spc="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65100">
                <a:tc gridSpan="3">
                  <a:txBody>
                    <a:bodyPr/>
                    <a:lstStyle/>
                    <a:p>
                      <a:pPr marL="35604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81610">
                <a:tc gridSpan="3">
                  <a:txBody>
                    <a:bodyPr/>
                    <a:lstStyle/>
                    <a:p>
                      <a:pPr marL="356298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14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6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504190">
                        <a:lnSpc>
                          <a:spcPts val="930"/>
                        </a:lnSpc>
                      </a:pP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08818" y="5626119"/>
            <a:ext cx="6035675" cy="311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634" marR="30480" indent="-471170">
              <a:lnSpc>
                <a:spcPct val="110500"/>
              </a:lnSpc>
              <a:spcBef>
                <a:spcPts val="100"/>
              </a:spcBef>
            </a:pPr>
            <a:r>
              <a:rPr dirty="0" sz="850" spc="-3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2º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50" spc="-9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As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presente</a:t>
            </a:r>
            <a:r>
              <a:rPr dirty="0" sz="8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serão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9803" sz="1275" spc="-44">
                <a:solidFill>
                  <a:srgbClr val="151515"/>
                </a:solidFill>
                <a:latin typeface="Arial MT"/>
                <a:cs typeface="Arial MT"/>
              </a:rPr>
              <a:t>trata</a:t>
            </a:r>
            <a:r>
              <a:rPr dirty="0" baseline="9803" sz="12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9803" sz="1275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baseline="9803" sz="1275" spc="-52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9803" sz="1275" spc="-15"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D1D1D"/>
                </a:solidFill>
                <a:latin typeface="Arial MT"/>
                <a:cs typeface="Arial MT"/>
              </a:rPr>
              <a:t>1º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4.320/64,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17055" y="6003851"/>
            <a:ext cx="16465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100"/>
              </a:lnSpc>
              <a:spcBef>
                <a:spcPts val="100"/>
              </a:spcBef>
            </a:pP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Inciso:</a:t>
            </a:r>
            <a:r>
              <a:rPr dirty="0" sz="85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Excesso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Arrecadação:</a:t>
            </a:r>
            <a:r>
              <a:rPr dirty="0" sz="850" spc="-10">
                <a:latin typeface="Arial MT"/>
                <a:cs typeface="Arial MT"/>
              </a:rPr>
              <a:t> 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3770" y="6375756"/>
            <a:ext cx="269621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>
                <a:solidFill>
                  <a:srgbClr val="181818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30">
                <a:solidFill>
                  <a:srgbClr val="181818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solidFill>
                  <a:srgbClr val="161616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solidFill>
                  <a:srgbClr val="161616"/>
                </a:solidFill>
                <a:uFill>
                  <a:solidFill>
                    <a:srgbClr val="443F44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290"/>
              </a:spcBef>
            </a:pPr>
            <a:r>
              <a:rPr dirty="0" sz="1000" spc="-1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1000" spc="4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785765" y="5991666"/>
            <a:ext cx="59436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 spc="-40">
                <a:latin typeface="Arial MT"/>
                <a:cs typeface="Arial MT"/>
              </a:rPr>
              <a:t>R$20.000,00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latin typeface="Arial MT"/>
                <a:cs typeface="Arial MT"/>
              </a:rPr>
              <a:t>$20.000,00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3390" y="6692297"/>
            <a:ext cx="3711575" cy="55880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814705" algn="l"/>
              </a:tabLst>
            </a:pPr>
            <a:r>
              <a:rPr dirty="0" sz="850" spc="-10" b="1">
                <a:solidFill>
                  <a:srgbClr val="151515"/>
                </a:solidFill>
                <a:latin typeface="Arial"/>
                <a:cs typeface="Arial"/>
              </a:rPr>
              <a:t>01.10</a:t>
            </a:r>
            <a:r>
              <a:rPr dirty="0" sz="850" b="1">
                <a:solidFill>
                  <a:srgbClr val="151515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latin typeface="Arial"/>
                <a:cs typeface="Arial"/>
              </a:rPr>
              <a:t>Secretaria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Municipal</a:t>
            </a:r>
            <a:r>
              <a:rPr dirty="0" sz="850" spc="2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Trabalho,</a:t>
            </a:r>
            <a:r>
              <a:rPr dirty="0" sz="8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Emprego</a:t>
            </a:r>
            <a:r>
              <a:rPr dirty="0" sz="850" spc="15" b="1"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343434"/>
                </a:solidFill>
                <a:latin typeface="Arial"/>
                <a:cs typeface="Arial"/>
              </a:rPr>
              <a:t>e</a:t>
            </a:r>
            <a:r>
              <a:rPr dirty="0" sz="850" spc="-4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Renda</a:t>
            </a:r>
            <a:endParaRPr sz="850">
              <a:latin typeface="Arial"/>
              <a:cs typeface="Arial"/>
            </a:endParaRPr>
          </a:p>
          <a:p>
            <a:pPr marL="15240" marR="5080" indent="1270">
              <a:lnSpc>
                <a:spcPct val="134000"/>
              </a:lnSpc>
              <a:spcBef>
                <a:spcPts val="45"/>
              </a:spcBef>
              <a:tabLst>
                <a:tab pos="815975" algn="l"/>
              </a:tabLst>
            </a:pPr>
            <a:r>
              <a:rPr dirty="0" sz="850" spc="-10">
                <a:latin typeface="Arial MT"/>
                <a:cs typeface="Arial MT"/>
              </a:rPr>
              <a:t>2.863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23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A0A0A"/>
                </a:solidFill>
                <a:latin typeface="Arial MT"/>
                <a:cs typeface="Arial MT"/>
              </a:rPr>
              <a:t>Manutencão</a:t>
            </a:r>
            <a:r>
              <a:rPr dirty="0" sz="850" spc="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ODeracionalizacâo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das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Unidades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Administrativas 3.1.9.0.14.00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30">
                <a:latin typeface="Arial MT"/>
                <a:cs typeface="Arial MT"/>
              </a:rPr>
              <a:t>DIÂRIAS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CIVIL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23017" y="7077646"/>
            <a:ext cx="15036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Outros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não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Vinculados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5446" y="7201018"/>
            <a:ext cx="4540250" cy="76263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2719070">
              <a:lnSpc>
                <a:spcPct val="100000"/>
              </a:lnSpc>
              <a:spcBef>
                <a:spcPts val="520"/>
              </a:spcBef>
            </a:pP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32323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31313"/>
                </a:solidFill>
                <a:latin typeface="Arial"/>
                <a:cs typeface="Arial"/>
              </a:rPr>
              <a:t>Projeto</a:t>
            </a:r>
            <a:r>
              <a:rPr dirty="0" sz="850" spc="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0E0E0E"/>
                </a:solidFill>
                <a:latin typeface="Arial"/>
                <a:cs typeface="Arial"/>
              </a:rPr>
              <a:t>/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25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8282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2719070">
              <a:lnSpc>
                <a:spcPct val="100000"/>
              </a:lnSpc>
              <a:spcBef>
                <a:spcPts val="415"/>
              </a:spcBef>
            </a:pP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5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da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Unidade</a:t>
            </a:r>
            <a:r>
              <a:rPr dirty="0" sz="850" spc="1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413125">
              <a:lnSpc>
                <a:spcPct val="100000"/>
              </a:lnSpc>
              <a:spcBef>
                <a:spcPts val="229"/>
              </a:spcBef>
            </a:pP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Valor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Total</a:t>
            </a:r>
            <a:r>
              <a:rPr dirty="0" sz="85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Anulado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Revogadas</a:t>
            </a:r>
            <a:r>
              <a:rPr dirty="0" sz="850" spc="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em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Arial MT"/>
                <a:cs typeface="Arial MT"/>
              </a:rPr>
              <a:t>afixe-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se</a:t>
            </a:r>
            <a:r>
              <a:rPr dirty="0" sz="85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1442" y="7808740"/>
            <a:ext cx="47370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3º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72938" y="8548972"/>
            <a:ext cx="17983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Gabinete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Arial MT"/>
                <a:cs typeface="Arial MT"/>
              </a:rPr>
              <a:t>Prefeito,</a:t>
            </a:r>
            <a:r>
              <a:rPr dirty="0" sz="85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7</a:t>
            </a:r>
            <a:r>
              <a:rPr dirty="0" sz="850" spc="39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1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abril,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830709" y="9774825"/>
            <a:ext cx="2997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solidFill>
                  <a:srgbClr val="1A1A1A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03540" y="7024336"/>
            <a:ext cx="465455" cy="71691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120">
                <a:solidFill>
                  <a:srgbClr val="0A0A0A"/>
                </a:solidFill>
                <a:latin typeface="Arial Black"/>
                <a:cs typeface="Arial Black"/>
              </a:rPr>
              <a:t>20.000,00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20">
                <a:solidFill>
                  <a:srgbClr val="131313"/>
                </a:solidFill>
                <a:latin typeface="Arial Black"/>
                <a:cs typeface="Arial Black"/>
              </a:rPr>
              <a:t>20.000,00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415"/>
              </a:spcBef>
            </a:pPr>
            <a:r>
              <a:rPr dirty="0" sz="850" spc="-120">
                <a:solidFill>
                  <a:srgbClr val="1C1C1C"/>
                </a:solidFill>
                <a:latin typeface="Arial Black"/>
                <a:cs typeface="Arial Black"/>
              </a:rPr>
              <a:t>20.000,00</a:t>
            </a:r>
            <a:endParaRPr sz="85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254"/>
              </a:spcBef>
            </a:pPr>
            <a:r>
              <a:rPr dirty="0" sz="850" spc="-120">
                <a:solidFill>
                  <a:srgbClr val="1A1A1A"/>
                </a:solidFill>
                <a:latin typeface="Arial Black"/>
                <a:cs typeface="Arial Black"/>
              </a:rPr>
              <a:t>20.000,00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85269" y="9771779"/>
            <a:ext cx="50038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>
                <a:solidFill>
                  <a:srgbClr val="1F1F1F"/>
                </a:solidFill>
                <a:latin typeface="Arial MT"/>
                <a:cs typeface="Arial MT"/>
              </a:rPr>
              <a:t>Página</a:t>
            </a:r>
            <a:r>
              <a:rPr dirty="0" sz="6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1A1A1A"/>
                </a:solidFill>
                <a:latin typeface="Arial MT"/>
                <a:cs typeface="Arial MT"/>
              </a:rPr>
              <a:t>1</a:t>
            </a:r>
            <a:r>
              <a:rPr dirty="0" sz="6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6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1C1C1C"/>
                </a:solidFill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2025-07-10T17:18:39Z</dcterms:created>
  <dcterms:modified xsi:type="dcterms:W3CDTF">2025-07-10T17:18:39Z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