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#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#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#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#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#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775546" y="9794630"/>
            <a:ext cx="300989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C0C0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35272" y="9815954"/>
            <a:ext cx="505459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#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22504" y="1067703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9138">
            <a:solidFill>
              <a:srgbClr val="3B38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608" y="335084"/>
            <a:ext cx="701040" cy="58182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70566" y="72340"/>
            <a:ext cx="3176270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2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-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250" spc="-8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0F0F0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675"/>
              </a:spcBef>
            </a:pP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Maria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18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200"/>
              </a:spcBef>
            </a:pPr>
            <a:r>
              <a:rPr dirty="0" sz="850" spc="-40" b="1">
                <a:solidFill>
                  <a:srgbClr val="151515"/>
                </a:solidFill>
                <a:latin typeface="Arial"/>
                <a:cs typeface="Arial"/>
              </a:rPr>
              <a:t>Fazenda</a:t>
            </a:r>
            <a:r>
              <a:rPr dirty="0" sz="850" spc="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F0F0F"/>
                </a:solidFill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1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272326" y="503890"/>
            <a:ext cx="723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95C3B6"/>
                </a:solidFill>
                <a:latin typeface="Lucida Sans Unicode"/>
                <a:cs typeface="Lucida Sans Unicode"/>
              </a:rPr>
              <a:t>_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02811" y="1286770"/>
            <a:ext cx="2965450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1666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2915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7</a:t>
            </a:r>
            <a:r>
              <a:rPr dirty="0" sz="850" spc="3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maio,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8260" indent="3175">
              <a:lnSpc>
                <a:spcPts val="960"/>
              </a:lnSpc>
            </a:pPr>
            <a:r>
              <a:rPr dirty="0" sz="850" spc="-85">
                <a:latin typeface="Lucida Sans Unicode"/>
                <a:cs typeface="Lucida Sans Unicode"/>
              </a:rPr>
              <a:t>Abre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no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R$2.500.000,00,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latin typeface="Lucida Sans Unicode"/>
                <a:cs typeface="Lucida Sans Unicode"/>
              </a:rPr>
              <a:t>fins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da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outras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3367" y="2494599"/>
            <a:ext cx="6485255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21055">
              <a:lnSpc>
                <a:spcPct val="148100"/>
              </a:lnSpc>
              <a:spcBef>
                <a:spcPts val="100"/>
              </a:spcBef>
            </a:pP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com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que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lhe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confere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04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na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1924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95">
                <a:solidFill>
                  <a:srgbClr val="282828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35">
                <a:solidFill>
                  <a:srgbClr val="282828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32323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75">
                <a:solidFill>
                  <a:srgbClr val="232323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82828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50">
                <a:solidFill>
                  <a:srgbClr val="282828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C1C1C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solidFill>
                  <a:srgbClr val="1C1C1C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0">
                <a:solidFill>
                  <a:srgbClr val="262626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1F1F1F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1F1F1F"/>
                </a:solidFill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443F44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185"/>
              </a:spcBef>
            </a:pP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as</a:t>
            </a:r>
            <a:r>
              <a:rPr dirty="0" sz="850" spc="-11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6866" y="4228623"/>
            <a:ext cx="1949450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 spc="-40" b="1">
                <a:solidFill>
                  <a:srgbClr val="111111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50" b="1">
                <a:solidFill>
                  <a:srgbClr val="111111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solidFill>
                  <a:srgbClr val="0C0C0C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0C0C0C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282828"/>
                </a:solidFill>
                <a:latin typeface="Arial"/>
                <a:cs typeface="Arial"/>
              </a:rPr>
              <a:t>FUNDO</a:t>
            </a:r>
            <a:r>
              <a:rPr dirty="0" sz="1000" spc="-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69528" y="4547754"/>
            <a:ext cx="3217545" cy="55880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40"/>
              </a:spcBef>
              <a:tabLst>
                <a:tab pos="819785" algn="l"/>
              </a:tabLst>
            </a:pP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05.22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solidFill>
                  <a:srgbClr val="1A1A1A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445"/>
              </a:spcBef>
              <a:tabLst>
                <a:tab pos="817880" algn="l"/>
              </a:tabLst>
            </a:pPr>
            <a:r>
              <a:rPr dirty="0" baseline="3267" sz="1275" spc="-15">
                <a:solidFill>
                  <a:srgbClr val="262626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267" sz="1275">
                <a:solidFill>
                  <a:srgbClr val="262626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52">
                <a:solidFill>
                  <a:srgbClr val="0F0F0F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CÄ</a:t>
            </a:r>
            <a:r>
              <a:rPr dirty="0" baseline="3267" sz="1275" spc="-52">
                <a:solidFill>
                  <a:srgbClr val="0F0F0F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42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424242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232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0C0C0C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ACĂ</a:t>
            </a:r>
            <a:r>
              <a:rPr dirty="0" baseline="3267" sz="1275" spc="-44">
                <a:solidFill>
                  <a:srgbClr val="0C0C0C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42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baseline="3267" sz="1275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latin typeface="Lucida Sans Unicode"/>
                <a:cs typeface="Lucida Sans Unicode"/>
              </a:rPr>
              <a:t>FMS</a:t>
            </a:r>
            <a:endParaRPr baseline="3267" sz="1275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tabLst>
                <a:tab pos="81915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3.3.9.0.30.03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5">
                <a:latin typeface="Lucida Sans Unicode"/>
                <a:cs typeface="Lucida Sans Unicode"/>
              </a:rPr>
              <a:t>OUTROS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MATERIAIS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04708" y="4904162"/>
            <a:ext cx="2943225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4190">
              <a:lnSpc>
                <a:spcPct val="100000"/>
              </a:lnSpc>
              <a:spcBef>
                <a:spcPts val="445"/>
              </a:spcBef>
              <a:tabLst>
                <a:tab pos="2339340" algn="l"/>
              </a:tabLst>
            </a:pP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Impostos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Vinculados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Sa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85">
                <a:latin typeface="Lucida Sans Unicode"/>
                <a:cs typeface="Lucida Sans Unicode"/>
              </a:rPr>
              <a:t>1.500.000,00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2343785" algn="l"/>
              </a:tabLst>
            </a:pPr>
            <a:r>
              <a:rPr dirty="0" sz="850" spc="-30" b="1">
                <a:solidFill>
                  <a:srgbClr val="0F0F0F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Projeto</a:t>
            </a:r>
            <a:r>
              <a:rPr dirty="0" sz="850" spc="-1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b="1" i="1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dirty="0" sz="850" spc="35" b="1" i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Atividade</a:t>
            </a:r>
            <a:r>
              <a:rPr dirty="0" sz="850" spc="3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313131"/>
                </a:solidFill>
                <a:latin typeface="Arial"/>
                <a:cs typeface="Arial"/>
              </a:rPr>
              <a:t>RŞ</a:t>
            </a:r>
            <a:r>
              <a:rPr dirty="0" sz="850" b="1">
                <a:solidFill>
                  <a:srgbClr val="313131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1.500.000,00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49695" y="5316927"/>
            <a:ext cx="54717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75">
                <a:solidFill>
                  <a:srgbClr val="0E0E0E"/>
                </a:solidFill>
                <a:latin typeface="Lucida Sans Unicode"/>
                <a:cs typeface="Lucida Sans Unicode"/>
              </a:rPr>
              <a:t>MANUTEhI</a:t>
            </a:r>
            <a:r>
              <a:rPr dirty="0" sz="850" spc="-50">
                <a:solidFill>
                  <a:srgbClr val="0E0E0E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 spc="-75">
                <a:solidFill>
                  <a:srgbClr val="0E0E0E"/>
                </a:solidFill>
                <a:latin typeface="Lucida Sans Unicode"/>
                <a:cs typeface="Lucida Sans Unicode"/>
              </a:rPr>
              <a:t>AO</a:t>
            </a:r>
            <a:r>
              <a:rPr dirty="0" baseline="3267" sz="1275" spc="-262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latin typeface="Lucida Sans Unicode"/>
                <a:cs typeface="Lucida Sans Unicode"/>
              </a:rPr>
              <a:t>/</a:t>
            </a:r>
            <a:r>
              <a:rPr dirty="0" baseline="3267" sz="1275" spc="-195">
                <a:latin typeface="Lucida Sans Unicode"/>
                <a:cs typeface="Lucida Sans Unicode"/>
              </a:rPr>
              <a:t> </a:t>
            </a:r>
            <a:r>
              <a:rPr dirty="0" baseline="6535" sz="1275" spc="-44"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latin typeface="Lucida Sans Unicode"/>
                <a:cs typeface="Lucida Sans Unicode"/>
              </a:rPr>
              <a:t>ACÄ</a:t>
            </a:r>
            <a:r>
              <a:rPr dirty="0" baseline="6535" sz="1275" spc="-44">
                <a:latin typeface="Lucida Sans Unicode"/>
                <a:cs typeface="Lucida Sans Unicode"/>
              </a:rPr>
              <a:t>O</a:t>
            </a:r>
            <a:r>
              <a:rPr dirty="0" baseline="6535" sz="1275" spc="-135"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solidFill>
                  <a:srgbClr val="181818"/>
                </a:solidFill>
                <a:latin typeface="Lucida Sans Unicode"/>
                <a:cs typeface="Lucida Sans Unicode"/>
              </a:rPr>
              <a:t>DAS </a:t>
            </a:r>
            <a:r>
              <a:rPr dirty="0" baseline="3267" sz="1275" spc="-37">
                <a:latin typeface="Lucida Sans Unicode"/>
                <a:cs typeface="Lucida Sans Unicode"/>
              </a:rPr>
              <a:t>UNIDADES</a:t>
            </a:r>
            <a:r>
              <a:rPr dirty="0" baseline="3267" sz="1275" spc="75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DE </a:t>
            </a:r>
            <a:r>
              <a:rPr dirty="0" baseline="3267" sz="1275" spc="-37">
                <a:solidFill>
                  <a:srgbClr val="0C0C0C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267" sz="1275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latin typeface="Lucida Sans Unicode"/>
                <a:cs typeface="Lucida Sans Unicode"/>
              </a:rPr>
              <a:t>/</a:t>
            </a:r>
            <a:r>
              <a:rPr dirty="0" baseline="3267" sz="1275" spc="-195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CEMES</a:t>
            </a:r>
            <a:r>
              <a:rPr dirty="0" baseline="3267" sz="1275" spc="-142">
                <a:latin typeface="Lucida Sans Unicode"/>
                <a:cs typeface="Lucida Sans Unicode"/>
              </a:rPr>
              <a:t> </a:t>
            </a:r>
            <a:r>
              <a:rPr dirty="0" baseline="3267" sz="1275" spc="-202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9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51515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52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solidFill>
                  <a:srgbClr val="111111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82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latin typeface="Lucida Sans Unicode"/>
                <a:cs typeface="Lucida Sans Unicode"/>
              </a:rPr>
              <a:t>MENTAL/UPA</a:t>
            </a:r>
            <a:r>
              <a:rPr dirty="0" baseline="3267" sz="1275" spc="44"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C1C1C"/>
                </a:solidFill>
                <a:latin typeface="Lucida Sans Unicode"/>
                <a:cs typeface="Lucida Sans Unicode"/>
              </a:rPr>
              <a:t>í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9528" y="5263617"/>
            <a:ext cx="2562860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81915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3.3.9.0.30.03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0">
                <a:latin typeface="Lucida Sans Unicode"/>
                <a:cs typeface="Lucida Sans Unicode"/>
              </a:rPr>
              <a:t>OUTROS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04708" y="5440300"/>
            <a:ext cx="221234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506095">
              <a:lnSpc>
                <a:spcPct val="100000"/>
              </a:lnSpc>
              <a:spcBef>
                <a:spcPts val="420"/>
              </a:spcBef>
            </a:pP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Manutenção</a:t>
            </a:r>
            <a:r>
              <a:rPr dirty="0" sz="850" spc="114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Governo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 b="1">
                <a:latin typeface="Arial"/>
                <a:cs typeface="Arial"/>
              </a:rPr>
              <a:t>Total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dirty="0" sz="850" spc="-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80" b="1">
                <a:solidFill>
                  <a:srgbClr val="161616"/>
                </a:solidFill>
                <a:latin typeface="Arial"/>
                <a:cs typeface="Arial"/>
              </a:rPr>
              <a:t>ProJeto</a:t>
            </a:r>
            <a:r>
              <a:rPr dirty="0" sz="850" spc="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I</a:t>
            </a:r>
            <a:r>
              <a:rPr dirty="0" sz="850" spc="50" b="1" i="1"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11111"/>
                </a:solidFill>
                <a:latin typeface="Arial"/>
                <a:cs typeface="Arial"/>
              </a:rPr>
              <a:t>Atlvidade</a:t>
            </a:r>
            <a:r>
              <a:rPr dirty="0" sz="850" spc="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D2D2D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17810" y="5440300"/>
            <a:ext cx="53022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90">
                <a:latin typeface="Lucida Sans Unicode"/>
                <a:cs typeface="Lucida Sans Unicode"/>
              </a:rPr>
              <a:t>800.000,00</a:t>
            </a:r>
            <a:endParaRPr sz="8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25"/>
              </a:spcBef>
            </a:pP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800.000,00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65434" y="5802802"/>
            <a:ext cx="61404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2.759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25"/>
              </a:spcBef>
            </a:pPr>
            <a:r>
              <a:rPr dirty="0" sz="850" spc="-85">
                <a:latin typeface="Lucida Sans Unicode"/>
                <a:cs typeface="Lucida Sans Unicode"/>
              </a:rPr>
              <a:t>3.3.9.0.32.00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73586" y="5843925"/>
            <a:ext cx="329437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Lucida Sans Unicode"/>
                <a:cs typeface="Lucida Sans Unicode"/>
              </a:rPr>
              <a:t>GARANTIA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ASSISTÊNCIA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FARMACÊUTICA</a:t>
            </a:r>
            <a:r>
              <a:rPr dirty="0" sz="8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ÂMBITO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SUS.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68999" y="6020604"/>
            <a:ext cx="19919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44">
                <a:latin typeface="Lucida Sans Unicode"/>
                <a:cs typeface="Lucida Sans Unicode"/>
              </a:rPr>
              <a:t>MATERIAL</a:t>
            </a:r>
            <a:r>
              <a:rPr dirty="0" baseline="3267" sz="1275" spc="67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22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latin typeface="Lucida Sans Unicode"/>
                <a:cs typeface="Lucida Sans Unicode"/>
              </a:rPr>
              <a:t>DISTRIBU</a:t>
            </a:r>
            <a:r>
              <a:rPr dirty="0" sz="850" spc="-25">
                <a:latin typeface="Lucida Sans Unicode"/>
                <a:cs typeface="Lucida Sans Unicode"/>
              </a:rPr>
              <a:t>ICĂ</a:t>
            </a:r>
            <a:r>
              <a:rPr dirty="0" baseline="3267" sz="1275" spc="-37">
                <a:latin typeface="Lucida Sans Unicode"/>
                <a:cs typeface="Lucida Sans Unicode"/>
              </a:rPr>
              <a:t>O</a:t>
            </a:r>
            <a:r>
              <a:rPr dirty="0" baseline="3267" sz="1275" spc="-104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GRATUITA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98612" y="5970341"/>
            <a:ext cx="2215515" cy="71437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9270">
              <a:lnSpc>
                <a:spcPct val="100000"/>
              </a:lnSpc>
              <a:spcBef>
                <a:spcPts val="445"/>
              </a:spcBef>
            </a:pP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SUS </a:t>
            </a:r>
            <a:r>
              <a:rPr dirty="0" sz="850" spc="-21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Manutenção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0" b="1">
                <a:solidFill>
                  <a:srgbClr val="0E0E0E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Projeto</a:t>
            </a:r>
            <a:r>
              <a:rPr dirty="0" sz="8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I</a:t>
            </a:r>
            <a:r>
              <a:rPr dirty="0" sz="850" spc="35" b="1" i="1"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11111"/>
                </a:solidFill>
                <a:latin typeface="Arial"/>
                <a:cs typeface="Arial"/>
              </a:rPr>
              <a:t>Atividade</a:t>
            </a:r>
            <a:r>
              <a:rPr dirty="0" sz="850" spc="3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45">
                <a:solidFill>
                  <a:srgbClr val="0E0E0E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14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408940">
              <a:lnSpc>
                <a:spcPct val="100000"/>
              </a:lnSpc>
              <a:spcBef>
                <a:spcPts val="250"/>
              </a:spcBef>
            </a:pPr>
            <a:r>
              <a:rPr dirty="0" sz="850" spc="-35">
                <a:latin typeface="Lucida Sans Unicode"/>
                <a:cs typeface="Lucida Sans Unicode"/>
              </a:rPr>
              <a:t>Valor </a:t>
            </a:r>
            <a:r>
              <a:rPr dirty="0" sz="850" spc="-45">
                <a:latin typeface="Lucida Sans Unicode"/>
                <a:cs typeface="Lucida Sans Unicode"/>
              </a:rPr>
              <a:t>Total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26738" y="5970341"/>
            <a:ext cx="620395" cy="71437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97790">
              <a:lnSpc>
                <a:spcPct val="100000"/>
              </a:lnSpc>
              <a:spcBef>
                <a:spcPts val="445"/>
              </a:spcBef>
            </a:pP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200.000,00</a:t>
            </a:r>
            <a:endParaRPr sz="850">
              <a:latin typeface="Lucida Sans Unicode"/>
              <a:cs typeface="Lucida Sans Unicode"/>
            </a:endParaRPr>
          </a:p>
          <a:p>
            <a:pPr marL="104139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212121"/>
                </a:solidFill>
                <a:latin typeface="Arial"/>
                <a:cs typeface="Arial"/>
              </a:rPr>
              <a:t>200.000,00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2.500.000,00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2.500.000,00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02684" y="6724284"/>
            <a:ext cx="5990590" cy="28892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474345" marR="5080" indent="-462280">
              <a:lnSpc>
                <a:spcPct val="103499"/>
              </a:lnSpc>
              <a:spcBef>
                <a:spcPts val="60"/>
              </a:spcBef>
            </a:pPr>
            <a:r>
              <a:rPr dirty="0" sz="850" spc="-90">
                <a:solidFill>
                  <a:srgbClr val="242424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presente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B2B2B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Inciso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80532" y="7085260"/>
            <a:ext cx="165100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8700"/>
              </a:lnSpc>
              <a:spcBef>
                <a:spcPts val="100"/>
              </a:spcBef>
            </a:pP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Dotaçăo</a:t>
            </a:r>
            <a:r>
              <a:rPr dirty="0" sz="85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39359" y="7420319"/>
            <a:ext cx="2700020" cy="4000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u="sng" sz="850" spc="-35">
                <a:solidFill>
                  <a:srgbClr val="2A2A2A"/>
                </a:solidFill>
                <a:uFill>
                  <a:solidFill>
                    <a:srgbClr val="4B48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-10">
                <a:solidFill>
                  <a:srgbClr val="2A2A2A"/>
                </a:solidFill>
                <a:uFill>
                  <a:solidFill>
                    <a:srgbClr val="4B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F1F1F"/>
                </a:solidFill>
                <a:uFill>
                  <a:solidFill>
                    <a:srgbClr val="4B48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415"/>
              </a:spcBef>
            </a:pPr>
            <a:r>
              <a:rPr dirty="0" sz="950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950" spc="23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20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950" spc="11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326094" y="7830965"/>
          <a:ext cx="6598284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6600"/>
                <a:gridCol w="5087620"/>
                <a:gridCol w="698500"/>
              </a:tblGrid>
              <a:tr h="153035">
                <a:tc>
                  <a:txBody>
                    <a:bodyPr/>
                    <a:lstStyle/>
                    <a:p>
                      <a:pPr marL="47625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01.08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969"/>
                        </a:lnSpc>
                      </a:pPr>
                      <a:r>
                        <a:rPr dirty="0" sz="850" spc="-3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Infraestrutura,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50" spc="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Davimentaçăo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334385" algn="l"/>
                        </a:tabLst>
                      </a:pP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267" sz="1275" spc="-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INSTAL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ACÖ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ES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ctr" marL="609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85">
                          <a:latin typeface="Arial Black"/>
                          <a:cs typeface="Arial Black"/>
                        </a:rPr>
                        <a:t>1.500.000,00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35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50" spc="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8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1.500.000,00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</a:tr>
              <a:tr h="330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2839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8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1.500.000,00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7653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baseline="6535" sz="1275" spc="-112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baseline="6535" sz="1275" spc="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6535" sz="1275" spc="-8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97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că</a:t>
                      </a:r>
                      <a:r>
                        <a:rPr dirty="0" baseline="6535" sz="1275" spc="-97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535" sz="1275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89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6535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12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6535" sz="1275" spc="8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6535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322320" algn="l"/>
                        </a:tabLst>
                      </a:pPr>
                      <a:r>
                        <a:rPr dirty="0" baseline="9803" sz="1275"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baseline="6535" sz="1275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9803" sz="1275"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9803" sz="1275" spc="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9803" sz="1275" spc="-15">
                          <a:latin typeface="Lucida Sans Unicode"/>
                          <a:cs typeface="Lucida Sans Unicode"/>
                        </a:rPr>
                        <a:t>JUDICIAIS</a:t>
                      </a:r>
                      <a:r>
                        <a:rPr dirty="0" baseline="9803" sz="127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ctr" marL="29209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</a:tr>
              <a:tr h="187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0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14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50" spc="-4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Ativldade</a:t>
                      </a:r>
                      <a:r>
                        <a:rPr dirty="0" sz="850" spc="3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RR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70">
                          <a:latin typeface="Arial Black"/>
                          <a:cs typeface="Arial Black"/>
                        </a:rPr>
                        <a:t>1.000.000,00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8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1.000.ooo,oo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5134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24" name="object 24" descr=""/>
          <p:cNvSpPr txBox="1"/>
          <p:nvPr/>
        </p:nvSpPr>
        <p:spPr>
          <a:xfrm>
            <a:off x="3743242" y="7088306"/>
            <a:ext cx="75819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95"/>
              </a:spcBef>
            </a:pPr>
            <a:r>
              <a:rPr dirty="0" sz="850" spc="-75">
                <a:latin typeface="Lucida Sans Unicode"/>
                <a:cs typeface="Lucida Sans Unicode"/>
              </a:rPr>
              <a:t>R$2.500.000,00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latin typeface="Lucida Sans Unicode"/>
                <a:cs typeface="Lucida Sans Unicode"/>
              </a:rPr>
              <a:t>$2.500.000,00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552" y="1002208"/>
            <a:ext cx="6678168" cy="13403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80415" y="9770771"/>
            <a:ext cx="6678295" cy="0"/>
          </a:xfrm>
          <a:custGeom>
            <a:avLst/>
            <a:gdLst/>
            <a:ahLst/>
            <a:cxnLst/>
            <a:rect l="l" t="t" r="r" b="b"/>
            <a:pathLst>
              <a:path w="6678295" h="0">
                <a:moveTo>
                  <a:pt x="0" y="0"/>
                </a:moveTo>
                <a:lnTo>
                  <a:pt x="6678168" y="0"/>
                </a:lnTo>
              </a:path>
            </a:pathLst>
          </a:custGeom>
          <a:ln w="9138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24327" y="2487244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46447" y="1188028"/>
            <a:ext cx="45720" cy="73109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316991" y="289391"/>
            <a:ext cx="524510" cy="402590"/>
            <a:chOff x="316991" y="289391"/>
            <a:chExt cx="524510" cy="402590"/>
          </a:xfrm>
        </p:grpSpPr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007" y="289391"/>
              <a:ext cx="396239" cy="27111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6991" y="572690"/>
              <a:ext cx="463295" cy="118802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128278" y="145703"/>
            <a:ext cx="926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51515"/>
                </a:solidFill>
                <a:latin typeface="Lucida Sans Unicode"/>
                <a:cs typeface="Lucida Sans Unicode"/>
              </a:rPr>
              <a:t>PR</a:t>
            </a:r>
            <a:r>
              <a:rPr dirty="0" baseline="2314" sz="1800" spc="-15">
                <a:solidFill>
                  <a:srgbClr val="151515"/>
                </a:solidFill>
                <a:latin typeface="Lucida Sans Unicode"/>
                <a:cs typeface="Lucida Sans Unicode"/>
              </a:rPr>
              <a:t>EFEITURA</a:t>
            </a:r>
            <a:endParaRPr baseline="2314" sz="1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25"/>
              <a:t>Página</a:t>
            </a:r>
            <a:r>
              <a:rPr dirty="0" spc="10"/>
              <a:t> </a:t>
            </a:r>
            <a:fld id="{81D60167-4931-47E6-BA6A-407CBD079E47}" type="slidenum">
              <a:rPr dirty="0" spc="-20">
                <a:solidFill>
                  <a:srgbClr val="111111"/>
                </a:solidFill>
              </a:rPr>
              <a:t>1</a:t>
            </a:fld>
            <a:r>
              <a:rPr dirty="0" spc="-30">
                <a:solidFill>
                  <a:srgbClr val="111111"/>
                </a:solidFill>
              </a:rPr>
              <a:t> </a:t>
            </a:r>
            <a:r>
              <a:rPr dirty="0" spc="-30">
                <a:solidFill>
                  <a:srgbClr val="161616"/>
                </a:solidFill>
              </a:rPr>
              <a:t>de</a:t>
            </a:r>
            <a:r>
              <a:rPr dirty="0" spc="-45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2120910" y="118287"/>
            <a:ext cx="2152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F0F0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65">
                <a:solidFill>
                  <a:srgbClr val="242424"/>
                </a:solidFill>
                <a:latin typeface="Lucida Sans Unicode"/>
                <a:cs typeface="Lucida Sans Unicode"/>
              </a:rPr>
              <a:t>DF</a:t>
            </a:r>
            <a:r>
              <a:rPr dirty="0" sz="1200" spc="-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2314" sz="1800" spc="-15">
                <a:solidFill>
                  <a:srgbClr val="1A1A1A"/>
                </a:solidFill>
                <a:latin typeface="Lucida Sans Unicode"/>
                <a:cs typeface="Lucida Sans Unicode"/>
              </a:rPr>
              <a:t>S</a:t>
            </a:r>
            <a:r>
              <a:rPr dirty="0" baseline="6944" sz="1800" spc="-15">
                <a:solidFill>
                  <a:srgbClr val="1A1A1A"/>
                </a:solidFill>
                <a:latin typeface="Lucida Sans Unicode"/>
                <a:cs typeface="Lucida Sans Unicode"/>
              </a:rPr>
              <a:t>EROPEDICA</a:t>
            </a:r>
            <a:endParaRPr baseline="6944" sz="1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32423" y="371377"/>
            <a:ext cx="1173480" cy="342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22300"/>
              </a:lnSpc>
              <a:spcBef>
                <a:spcPts val="100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Gaxias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5200" y="1180404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0E0E0E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86864" y="1149435"/>
            <a:ext cx="350266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baseline="10416" sz="1200" spc="-97">
                <a:latin typeface="Lucida Sans Unicode"/>
                <a:cs typeface="Lucida Sans Unicode"/>
              </a:rPr>
              <a:t>Publique-</a:t>
            </a:r>
            <a:r>
              <a:rPr dirty="0" baseline="10416" sz="1200" spc="-30">
                <a:latin typeface="Lucida Sans Unicode"/>
                <a:cs typeface="Lucida Sans Unicode"/>
              </a:rPr>
              <a:t>se,</a:t>
            </a:r>
            <a:r>
              <a:rPr dirty="0" baseline="10416" sz="1200" spc="104">
                <a:latin typeface="Lucida Sans Unicode"/>
                <a:cs typeface="Lucida Sans Unicode"/>
              </a:rPr>
              <a:t> </a:t>
            </a:r>
            <a:r>
              <a:rPr dirty="0" baseline="17361" sz="1200" spc="-135">
                <a:latin typeface="Lucida Sans Unicode"/>
                <a:cs typeface="Lucida Sans Unicode"/>
              </a:rPr>
              <a:t>afixe</a:t>
            </a:r>
            <a:r>
              <a:rPr dirty="0" baseline="22222" sz="1125" spc="-135">
                <a:latin typeface="Lucida Sans Unicode"/>
                <a:cs typeface="Lucida Sans Unicode"/>
              </a:rPr>
              <a:t>-</a:t>
            </a:r>
            <a:r>
              <a:rPr dirty="0" baseline="15432" sz="1350" spc="-15">
                <a:solidFill>
                  <a:srgbClr val="131313"/>
                </a:solidFill>
                <a:latin typeface="Courier New"/>
                <a:cs typeface="Courier New"/>
              </a:rPr>
              <a:t>s</a:t>
            </a:r>
            <a:r>
              <a:rPr dirty="0" baseline="22222" sz="1125" spc="-15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baseline="22222" sz="1125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22222" sz="1125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baseline="22222" sz="1125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22222" sz="1125">
                <a:latin typeface="Lucida Sans Unicode"/>
                <a:cs typeface="Lucida Sans Unicode"/>
              </a:rPr>
              <a:t>cum</a:t>
            </a:r>
            <a:r>
              <a:rPr dirty="0" baseline="22222" sz="1125" spc="277">
                <a:latin typeface="Lucida Sans Unicode"/>
                <a:cs typeface="Lucida Sans Unicode"/>
              </a:rPr>
              <a:t> </a:t>
            </a:r>
            <a:r>
              <a:rPr dirty="0" baseline="22222" sz="1125" spc="-67">
                <a:latin typeface="Lucida Sans Unicode"/>
                <a:cs typeface="Lucida Sans Unicode"/>
              </a:rPr>
              <a:t>ra-</a:t>
            </a:r>
            <a:r>
              <a:rPr dirty="0" baseline="22222" sz="1125" spc="-37">
                <a:latin typeface="Lucida Sans Unicode"/>
                <a:cs typeface="Lucida Sans Unicode"/>
              </a:rPr>
              <a:t>se.</a:t>
            </a:r>
            <a:endParaRPr baseline="22222" sz="1125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64380" y="1902361"/>
            <a:ext cx="18294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Prefeito,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7</a:t>
            </a:r>
            <a:r>
              <a:rPr dirty="0" sz="800" spc="38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9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maio,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2025-07-10T16:18:26Z</dcterms:created>
  <dcterms:modified xsi:type="dcterms:W3CDTF">2025-07-10T16:18:26Z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