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02992" y="9149341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38">
            <a:solidFill>
              <a:srgbClr val="3B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65175" y="1089026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21323">
            <a:solidFill>
              <a:srgbClr val="313131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7472" y="319853"/>
            <a:ext cx="716279" cy="5879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374896" y="9819000"/>
            <a:ext cx="497840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815170" y="9794630"/>
            <a:ext cx="298450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49073" y="78687"/>
            <a:ext cx="736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363636"/>
                </a:solidFill>
                <a:latin typeface="Lucida Sans Unicode"/>
                <a:cs typeface="Lucida Sans Unicode"/>
              </a:rPr>
              <a:t>,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r>
              <a:rPr dirty="0" spc="-20"/>
              <a:t>1</a:t>
            </a:r>
            <a:r>
              <a:rPr dirty="0" spc="-35"/>
              <a:t> </a:t>
            </a:r>
            <a:r>
              <a:rPr dirty="0" spc="-30">
                <a:solidFill>
                  <a:srgbClr val="282828"/>
                </a:solidFill>
              </a:rPr>
              <a:t>de</a:t>
            </a:r>
            <a:r>
              <a:rPr dirty="0" spc="-6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1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226911" y="78687"/>
            <a:ext cx="3181350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00" spc="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12950" indent="2540">
              <a:lnSpc>
                <a:spcPct val="115199"/>
              </a:lnSpc>
              <a:spcBef>
                <a:spcPts val="480"/>
              </a:spcBef>
            </a:pP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Lourenşo,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54627" y="1302001"/>
            <a:ext cx="2971165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1666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2916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8</a:t>
            </a:r>
            <a:r>
              <a:rPr dirty="0" sz="850" spc="3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msio,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9065" indent="3175">
              <a:lnSpc>
                <a:spcPts val="940"/>
              </a:lnSpc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no</a:t>
            </a:r>
            <a:r>
              <a:rPr dirty="0" sz="85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valor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R$490.000,00,</a:t>
            </a:r>
            <a:r>
              <a:rPr dirty="0" sz="850" spc="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que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9087" y="2509830"/>
            <a:ext cx="6485255" cy="967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17880">
              <a:lnSpc>
                <a:spcPct val="141100"/>
              </a:lnSpc>
              <a:spcBef>
                <a:spcPts val="100"/>
              </a:spcBef>
            </a:pP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A0A0A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legais,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edição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1924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dirty="0" u="sng" sz="850" spc="-65">
                <a:solidFill>
                  <a:srgbClr val="18181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18181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95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54545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54545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65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13131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235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Fica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4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0319" y="4216897"/>
            <a:ext cx="269811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 spc="-4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5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 b="1">
                <a:solidFill>
                  <a:srgbClr val="11111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11111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95152" y="4623983"/>
          <a:ext cx="6593840" cy="983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790"/>
                <a:gridCol w="3159125"/>
                <a:gridCol w="1786889"/>
                <a:gridCol w="838200"/>
              </a:tblGrid>
              <a:tr h="147955">
                <a:tc>
                  <a:txBody>
                    <a:bodyPr/>
                    <a:lstStyle/>
                    <a:p>
                      <a:pPr marL="4191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Manutençăo</a:t>
                      </a:r>
                      <a:r>
                        <a:rPr dirty="0" sz="850" spc="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035">
                <a:tc>
                  <a:txBody>
                    <a:bodyPr/>
                    <a:lstStyle/>
                    <a:p>
                      <a:pPr marL="32384">
                        <a:lnSpc>
                          <a:spcPts val="975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75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930"/>
                        </a:lnSpc>
                        <a:spcBef>
                          <a:spcPts val="180"/>
                        </a:spcBef>
                        <a:tabLst>
                          <a:tab pos="2086610" algn="l"/>
                        </a:tabLst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490.000,00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3">
                  <a:txBody>
                    <a:bodyPr/>
                    <a:lstStyle/>
                    <a:p>
                      <a:pPr marL="3566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0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490.000,00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005"/>
                </a:tc>
              </a:tr>
              <a:tr h="168910">
                <a:tc gridSpan="3">
                  <a:txBody>
                    <a:bodyPr/>
                    <a:lstStyle/>
                    <a:p>
                      <a:pPr marL="35629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490.000,00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40970">
                <a:tc gridSpan="3">
                  <a:txBody>
                    <a:bodyPr/>
                    <a:lstStyle/>
                    <a:p>
                      <a:pPr algn="r" marR="28892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490.000,00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751452" y="5661150"/>
            <a:ext cx="599059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4345" marR="5080" indent="-462280">
              <a:lnSpc>
                <a:spcPct val="101099"/>
              </a:lnSpc>
              <a:spcBef>
                <a:spcPts val="85"/>
              </a:spcBef>
            </a:pP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serão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trata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B2B2B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0C0C0C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1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lnciso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29300" y="6009942"/>
            <a:ext cx="165100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3400"/>
              </a:lnSpc>
              <a:spcBef>
                <a:spcPts val="100"/>
              </a:spcBef>
            </a:pPr>
            <a:r>
              <a:rPr dirty="0" sz="850" spc="-65">
                <a:latin typeface="Lucida Sans Unicode"/>
                <a:cs typeface="Lucida Sans Unicode"/>
              </a:rPr>
              <a:t>Inciso: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C0C0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Excesso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Anulaçáo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8127" y="6367988"/>
            <a:ext cx="270002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 spc="-35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10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A1A1A"/>
                </a:solidFill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65"/>
              </a:spcBef>
            </a:pPr>
            <a:r>
              <a:rPr dirty="0" sz="1000" spc="-85">
                <a:solidFill>
                  <a:srgbClr val="1D1D1D"/>
                </a:solidFill>
                <a:latin typeface="Arial Black"/>
                <a:cs typeface="Arial Black"/>
              </a:rPr>
              <a:t>PREFEITURA</a:t>
            </a:r>
            <a:r>
              <a:rPr dirty="0" sz="1000" spc="30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1000" spc="-110">
                <a:solidFill>
                  <a:srgbClr val="212121"/>
                </a:solidFill>
                <a:latin typeface="Arial Black"/>
                <a:cs typeface="Arial Black"/>
              </a:rPr>
              <a:t>MUNICIPAL</a:t>
            </a:r>
            <a:r>
              <a:rPr dirty="0" sz="1000" spc="6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00" spc="-80">
                <a:solidFill>
                  <a:srgbClr val="262626"/>
                </a:solidFill>
                <a:latin typeface="Arial Black"/>
                <a:cs typeface="Arial Black"/>
              </a:rPr>
              <a:t>DE</a:t>
            </a:r>
            <a:r>
              <a:rPr dirty="0" sz="1000" spc="-10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1000" spc="-60">
                <a:solidFill>
                  <a:srgbClr val="1A1A1A"/>
                </a:solidFill>
                <a:latin typeface="Arial Black"/>
                <a:cs typeface="Arial Black"/>
              </a:rPr>
              <a:t>SEROPEDICA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92010" y="6012989"/>
            <a:ext cx="65595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40"/>
              </a:spcBef>
            </a:pPr>
            <a:r>
              <a:rPr dirty="0" sz="850" spc="-90">
                <a:latin typeface="Lucida Sans Unicode"/>
                <a:cs typeface="Lucida Sans Unicode"/>
              </a:rPr>
              <a:t>R$490.000,00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Lucida Sans Unicode"/>
                <a:cs typeface="Lucida Sans Unicode"/>
              </a:rPr>
              <a:t>$490.000,00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84006" y="6756593"/>
          <a:ext cx="6595109" cy="1013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3159124"/>
                <a:gridCol w="1978660"/>
                <a:gridCol w="648969"/>
              </a:tblGrid>
              <a:tr h="17399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2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Educaşão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267" sz="1275" spc="-112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267" sz="1275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6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Ogeracionaliza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267" sz="1275" spc="-9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267" sz="1275" spc="-5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267" sz="1275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035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10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30"/>
                        </a:lnSpc>
                        <a:spcBef>
                          <a:spcPts val="180"/>
                        </a:spcBef>
                      </a:pPr>
                      <a:r>
                        <a:rPr dirty="0" baseline="3267" sz="1275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2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44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1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1000"/>
                        </a:lnSpc>
                        <a:spcBef>
                          <a:spcPts val="105"/>
                        </a:spcBef>
                      </a:pPr>
                      <a:r>
                        <a:rPr dirty="0" sz="850" spc="-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ts val="1000"/>
                        </a:lnSpc>
                        <a:spcBef>
                          <a:spcPts val="105"/>
                        </a:spcBef>
                      </a:pP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490.000,00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93675">
                <a:tc gridSpan="3">
                  <a:txBody>
                    <a:bodyPr/>
                    <a:lstStyle/>
                    <a:p>
                      <a:pPr marL="35667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490.000,00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3655"/>
                </a:tc>
              </a:tr>
              <a:tr h="173355">
                <a:tc gridSpan="3">
                  <a:txBody>
                    <a:bodyPr/>
                    <a:lstStyle/>
                    <a:p>
                      <a:pPr marL="35636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490.000,00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3510">
                <a:tc gridSpan="3">
                  <a:txBody>
                    <a:bodyPr/>
                    <a:lstStyle/>
                    <a:p>
                      <a:pPr algn="r" marR="486409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Valor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5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490.000,00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17340" y="7820924"/>
            <a:ext cx="47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23863" y="7820924"/>
            <a:ext cx="344995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disposições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B2B2B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75">
                <a:latin typeface="Lucida Sans Unicode"/>
                <a:cs typeface="Lucida Sans Unicode"/>
              </a:rPr>
              <a:t>se,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afixe-</a:t>
            </a:r>
            <a:r>
              <a:rPr dirty="0" sz="850" spc="-100">
                <a:latin typeface="Lucida Sans Unicode"/>
                <a:cs typeface="Lucida Sans Unicode"/>
              </a:rPr>
              <a:t>se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54914" y="8573343"/>
            <a:ext cx="18326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latin typeface="Lucida Sans Unicode"/>
                <a:cs typeface="Lucida Sans Unicode"/>
              </a:rPr>
              <a:t>Gabinete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do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Prefeito,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8</a:t>
            </a:r>
            <a:r>
              <a:rPr dirty="0" sz="850" spc="3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maio,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2025-07-10T16:16:11Z</dcterms:created>
  <dcterms:modified xsi:type="dcterms:W3CDTF">2025-07-10T16:16:11Z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