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07464" y="8565469"/>
            <a:ext cx="2171454" cy="12645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62416" y="9935150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44143" y="1212755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1600" y="664273"/>
            <a:ext cx="657831" cy="1249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6297" y="188155"/>
            <a:ext cx="315976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" b="1">
                <a:latin typeface="Arial"/>
                <a:cs typeface="Arial"/>
              </a:rPr>
              <a:t>PREFEITURA</a:t>
            </a:r>
            <a:r>
              <a:rPr dirty="0" sz="1250" spc="25" b="1">
                <a:latin typeface="Arial"/>
                <a:cs typeface="Arial"/>
              </a:rPr>
              <a:t> </a:t>
            </a:r>
            <a:r>
              <a:rPr dirty="0" sz="1250" spc="-30">
                <a:latin typeface="Arial MT"/>
                <a:cs typeface="Arial MT"/>
              </a:rPr>
              <a:t>MUNICIPAL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DE</a:t>
            </a:r>
            <a:r>
              <a:rPr dirty="0" sz="1250" spc="-60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SEROPEDICA</a:t>
            </a:r>
            <a:endParaRPr sz="1250">
              <a:latin typeface="Arial MT"/>
              <a:cs typeface="Arial MT"/>
            </a:endParaRPr>
          </a:p>
          <a:p>
            <a:pPr marL="12700" marR="1995805">
              <a:lnSpc>
                <a:spcPct val="122300"/>
              </a:lnSpc>
              <a:spcBef>
                <a:spcPts val="40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Lourenço,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31905" y="1433414"/>
            <a:ext cx="295148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1285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2913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7</a:t>
            </a:r>
            <a:r>
              <a:rPr dirty="0" sz="850" spc="37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maio,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850">
              <a:latin typeface="Arial MT"/>
              <a:cs typeface="Arial MT"/>
            </a:endParaRPr>
          </a:p>
          <a:p>
            <a:pPr marL="13970" marR="182245" indent="-1905">
              <a:lnSpc>
                <a:spcPts val="860"/>
              </a:lnSpc>
            </a:pPr>
            <a:r>
              <a:rPr dirty="0" sz="850" spc="-40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R$50.000,00,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30">
                <a:latin typeface="Arial MT"/>
                <a:cs typeface="Arial MT"/>
              </a:rPr>
              <a:t>fins </a:t>
            </a:r>
            <a:r>
              <a:rPr dirty="0" sz="850" spc="-30" i="1">
                <a:latin typeface="Arial"/>
                <a:cs typeface="Arial"/>
              </a:rPr>
              <a:t>que</a:t>
            </a:r>
            <a:r>
              <a:rPr dirty="0" sz="850" spc="-20" i="1">
                <a:latin typeface="Arial"/>
                <a:cs typeface="Arial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30">
                <a:latin typeface="Arial MT"/>
                <a:cs typeface="Arial MT"/>
              </a:rPr>
              <a:t> especifica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 i="1">
                <a:latin typeface="Arial"/>
                <a:cs typeface="Arial"/>
              </a:rPr>
              <a:t>outras</a:t>
            </a:r>
            <a:r>
              <a:rPr dirty="0" sz="850" spc="55" i="1">
                <a:latin typeface="Arial"/>
                <a:cs typeface="Arial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2759" y="2641602"/>
            <a:ext cx="647446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1690">
              <a:lnSpc>
                <a:spcPct val="141100"/>
              </a:lnSpc>
              <a:spcBef>
                <a:spcPts val="100"/>
              </a:spcBef>
            </a:pPr>
            <a:r>
              <a:rPr dirty="0" sz="850" spc="-85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no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solidFill>
                  <a:srgbClr val="070707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acordo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Ihe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ediçâo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7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solidFill>
                  <a:srgbClr val="0C0C0C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solidFill>
                  <a:srgbClr val="0C0C0C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0C0C0C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5">
                <a:solidFill>
                  <a:srgbClr val="0C0C0C"/>
                </a:solidFill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1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25">
                <a:latin typeface="Arial MT"/>
                <a:cs typeface="Arial MT"/>
              </a:rPr>
              <a:t>Artigo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7077" y="4352675"/>
            <a:ext cx="1285875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sng" sz="85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65"/>
              </a:spcBef>
            </a:pPr>
            <a:r>
              <a:rPr dirty="0" sz="1000" spc="-10">
                <a:latin typeface="Arial MT"/>
                <a:cs typeface="Arial MT"/>
              </a:rPr>
              <a:t>CEJUR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89470" y="4768562"/>
          <a:ext cx="6579234" cy="99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2553970"/>
                <a:gridCol w="2595245"/>
                <a:gridCol w="628014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Jurídicos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2.860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Jurídicos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CEJUR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Rui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437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46294" y="5815180"/>
            <a:ext cx="597408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Federal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7077" y="6523288"/>
            <a:ext cx="99314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50" spc="-1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sng" sz="850" spc="50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spc="-10">
                <a:latin typeface="Arial MT"/>
                <a:cs typeface="Arial MT"/>
              </a:rPr>
              <a:t>CEJUR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2322" y="6170169"/>
            <a:ext cx="16484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345" marR="5080" indent="-335280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 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89470" y="6938115"/>
          <a:ext cx="6579234" cy="983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2156460"/>
                <a:gridCol w="2994660"/>
                <a:gridCol w="627379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Jurídicos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2.860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Jurídicos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CEJUR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67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69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37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03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892311" y="6170169"/>
            <a:ext cx="58737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45">
                <a:latin typeface="Arial MT"/>
                <a:cs typeface="Arial MT"/>
              </a:rPr>
              <a:t>R$50.000,00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$50.000,00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27519" y="7981685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3º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34076" y="7981685"/>
            <a:ext cx="343725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Revogadas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disposições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em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Publíque-</a:t>
            </a:r>
            <a:r>
              <a:rPr dirty="0" sz="850" spc="-10">
                <a:latin typeface="Arial MT"/>
                <a:cs typeface="Arial MT"/>
              </a:rPr>
              <a:t>se,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46883" y="9938956"/>
            <a:ext cx="29527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01879" y="9942257"/>
            <a:ext cx="49657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2025-07-10T16:22:14Z</dcterms:created>
  <dcterms:modified xsi:type="dcterms:W3CDTF">2025-07-10T16:22:14Z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