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jpg"/><Relationship Id="rId9" Type="http://schemas.openxmlformats.org/officeDocument/2006/relationships/image" Target="../media/image3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76784" y="1008301"/>
            <a:ext cx="6662928" cy="94433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210311" y="9743355"/>
            <a:ext cx="6669405" cy="0"/>
          </a:xfrm>
          <a:custGeom>
            <a:avLst/>
            <a:gdLst/>
            <a:ahLst/>
            <a:cxnLst/>
            <a:rect l="l" t="t" r="r" b="b"/>
            <a:pathLst>
              <a:path w="6669405" h="0">
                <a:moveTo>
                  <a:pt x="0" y="0"/>
                </a:moveTo>
                <a:lnTo>
                  <a:pt x="6669024" y="0"/>
                </a:lnTo>
              </a:path>
            </a:pathLst>
          </a:custGeom>
          <a:ln w="9138">
            <a:solidFill>
              <a:srgbClr val="38383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575560" y="9121925"/>
            <a:ext cx="1953895" cy="0"/>
          </a:xfrm>
          <a:custGeom>
            <a:avLst/>
            <a:gdLst/>
            <a:ahLst/>
            <a:cxnLst/>
            <a:rect l="l" t="t" r="r" b="b"/>
            <a:pathLst>
              <a:path w="1953895" h="0">
                <a:moveTo>
                  <a:pt x="0" y="0"/>
                </a:moveTo>
                <a:lnTo>
                  <a:pt x="1953768" y="0"/>
                </a:lnTo>
              </a:path>
            </a:pathLst>
          </a:custGeom>
          <a:ln w="9138">
            <a:solidFill>
              <a:srgbClr val="342F38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6991" y="310714"/>
            <a:ext cx="652271" cy="603152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813304" y="9793617"/>
            <a:ext cx="271271" cy="6092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102956" y="63455"/>
            <a:ext cx="3242945" cy="577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2314" sz="1800" b="1">
                <a:solidFill>
                  <a:srgbClr val="1D1D1D"/>
                </a:solidFill>
                <a:latin typeface="Arial"/>
                <a:cs typeface="Arial"/>
              </a:rPr>
              <a:t>PREFEITURA</a:t>
            </a:r>
            <a:r>
              <a:rPr dirty="0" baseline="2314" sz="1800" spc="30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baseline="2314" sz="1800" b="1">
                <a:solidFill>
                  <a:srgbClr val="1A1A1A"/>
                </a:solidFill>
                <a:latin typeface="Arial"/>
                <a:cs typeface="Arial"/>
              </a:rPr>
              <a:t>MUNICIPAL</a:t>
            </a:r>
            <a:r>
              <a:rPr dirty="0" baseline="2314" sz="1800" spc="-22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baseline="2314" sz="1800" b="1">
                <a:solidFill>
                  <a:srgbClr val="1A1A1A"/>
                </a:solidFill>
                <a:latin typeface="Arial"/>
                <a:cs typeface="Arial"/>
              </a:rPr>
              <a:t>DE</a:t>
            </a:r>
            <a:r>
              <a:rPr dirty="0" baseline="2314" sz="1800" spc="-82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151515"/>
                </a:solidFill>
                <a:latin typeface="Arial"/>
                <a:cs typeface="Arial"/>
              </a:rPr>
              <a:t>S</a:t>
            </a:r>
            <a:r>
              <a:rPr dirty="0" baseline="2314" sz="1800" spc="-15" b="1">
                <a:solidFill>
                  <a:srgbClr val="151515"/>
                </a:solidFill>
                <a:latin typeface="Arial"/>
                <a:cs typeface="Arial"/>
              </a:rPr>
              <a:t>EROPEDIC</a:t>
            </a:r>
            <a:r>
              <a:rPr dirty="0" baseline="6944" sz="1800" spc="-15" b="1">
                <a:solidFill>
                  <a:srgbClr val="151515"/>
                </a:solidFill>
                <a:latin typeface="Arial"/>
                <a:cs typeface="Arial"/>
              </a:rPr>
              <a:t>A</a:t>
            </a:r>
            <a:endParaRPr baseline="6944" sz="1800">
              <a:latin typeface="Arial"/>
              <a:cs typeface="Arial"/>
            </a:endParaRPr>
          </a:p>
          <a:p>
            <a:pPr marL="41910">
              <a:lnSpc>
                <a:spcPct val="100000"/>
              </a:lnSpc>
              <a:spcBef>
                <a:spcPts val="660"/>
              </a:spcBef>
            </a:pPr>
            <a:r>
              <a:rPr dirty="0" sz="850" spc="-20">
                <a:latin typeface="Lucida Sans Unicode"/>
                <a:cs typeface="Lucida Sans Unicode"/>
              </a:rPr>
              <a:t>Rua</a:t>
            </a:r>
            <a:r>
              <a:rPr dirty="0" sz="850" spc="-30"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Maria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 spc="-40" b="1">
                <a:solidFill>
                  <a:srgbClr val="0E0E0E"/>
                </a:solidFill>
                <a:latin typeface="Arial"/>
                <a:cs typeface="Arial"/>
              </a:rPr>
              <a:t>Lourenşo,</a:t>
            </a:r>
            <a:r>
              <a:rPr dirty="0" sz="850" spc="50" b="1">
                <a:solidFill>
                  <a:srgbClr val="0E0E0E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111111"/>
                </a:solidFill>
                <a:latin typeface="Arial"/>
                <a:cs typeface="Arial"/>
              </a:rPr>
              <a:t>18</a:t>
            </a:r>
            <a:endParaRPr sz="850">
              <a:latin typeface="Arial"/>
              <a:cs typeface="Arial"/>
            </a:endParaRPr>
          </a:p>
          <a:p>
            <a:pPr marL="41910">
              <a:lnSpc>
                <a:spcPct val="100000"/>
              </a:lnSpc>
              <a:spcBef>
                <a:spcPts val="200"/>
              </a:spcBef>
            </a:pPr>
            <a:r>
              <a:rPr dirty="0" sz="850" spc="-50">
                <a:latin typeface="Lucida Sans Unicode"/>
                <a:cs typeface="Lucida Sans Unicode"/>
              </a:rPr>
              <a:t>Fazenda</a:t>
            </a:r>
            <a:r>
              <a:rPr dirty="0" sz="850" spc="40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Caxlas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15477" y="196220"/>
            <a:ext cx="28384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20">
                <a:solidFill>
                  <a:srgbClr val="97D4F2"/>
                </a:solidFill>
                <a:latin typeface="Lucida Sans Unicode"/>
                <a:cs typeface="Lucida Sans Unicode"/>
              </a:rPr>
              <a:t>x,•</a:t>
            </a:r>
            <a:r>
              <a:rPr dirty="0" sz="850" spc="65">
                <a:solidFill>
                  <a:srgbClr val="97D4F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343434"/>
                </a:solidFill>
                <a:latin typeface="Lucida Sans Unicode"/>
                <a:cs typeface="Lucida Sans Unicode"/>
              </a:rPr>
              <a:t>.</a:t>
            </a:r>
            <a:r>
              <a:rPr dirty="0" sz="850" spc="-10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5">
                <a:solidFill>
                  <a:srgbClr val="343434"/>
                </a:solidFill>
                <a:latin typeface="Lucida Sans Unicode"/>
                <a:cs typeface="Lucida Sans Unicode"/>
              </a:rPr>
              <a:t>•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872331" y="1241076"/>
            <a:ext cx="2954020" cy="7308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81735">
              <a:lnSpc>
                <a:spcPct val="100000"/>
              </a:lnSpc>
              <a:spcBef>
                <a:spcPts val="100"/>
              </a:spcBef>
            </a:pPr>
            <a:r>
              <a:rPr dirty="0" sz="850" spc="-85">
                <a:solidFill>
                  <a:srgbClr val="111111"/>
                </a:solidFill>
                <a:latin typeface="Lucida Sans Unicode"/>
                <a:cs typeface="Lucida Sans Unicode"/>
              </a:rPr>
              <a:t>Oecreto</a:t>
            </a:r>
            <a:r>
              <a:rPr dirty="0" sz="850" spc="-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62626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8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212121"/>
                </a:solidFill>
                <a:latin typeface="Lucida Sans Unicode"/>
                <a:cs typeface="Lucida Sans Unicode"/>
              </a:rPr>
              <a:t>2895</a:t>
            </a:r>
            <a:r>
              <a:rPr dirty="0" sz="850" spc="-6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81818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14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82828"/>
                </a:solidFill>
                <a:latin typeface="Lucida Sans Unicode"/>
                <a:cs typeface="Lucida Sans Unicode"/>
              </a:rPr>
              <a:t>14</a:t>
            </a:r>
            <a:r>
              <a:rPr dirty="0" sz="850" spc="26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1111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6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abril,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81818"/>
                </a:solidFill>
                <a:latin typeface="Lucida Sans Unicode"/>
                <a:cs typeface="Lucida Sans Unicode"/>
              </a:rPr>
              <a:t>2025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240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12700" marR="128270">
              <a:lnSpc>
                <a:spcPts val="1010"/>
              </a:lnSpc>
            </a:pPr>
            <a:r>
              <a:rPr dirty="0" sz="850" spc="-85">
                <a:solidFill>
                  <a:srgbClr val="181818"/>
                </a:solidFill>
                <a:latin typeface="Lucida Sans Unicode"/>
                <a:cs typeface="Lucida Sans Unicode"/>
              </a:rPr>
              <a:t>Abre</a:t>
            </a:r>
            <a:r>
              <a:rPr dirty="0" sz="850" spc="-1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crédito</a:t>
            </a:r>
            <a:r>
              <a:rPr dirty="0" sz="850" spc="-10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suplementar</a:t>
            </a:r>
            <a:r>
              <a:rPr dirty="0" sz="850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no</a:t>
            </a:r>
            <a:r>
              <a:rPr dirty="0" sz="850" spc="-25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valor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total</a:t>
            </a:r>
            <a:r>
              <a:rPr dirty="0" sz="850" spc="-35"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42424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R$100.000,00,</a:t>
            </a:r>
            <a:r>
              <a:rPr dirty="0" sz="850" spc="110"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161616"/>
                </a:solidFill>
                <a:latin typeface="Lucida Sans Unicode"/>
                <a:cs typeface="Lucida Sans Unicode"/>
              </a:rPr>
              <a:t>para </a:t>
            </a:r>
            <a:r>
              <a:rPr dirty="0" sz="850" spc="-75">
                <a:solidFill>
                  <a:srgbClr val="0C0C0C"/>
                </a:solidFill>
                <a:latin typeface="Lucida Sans Unicode"/>
                <a:cs typeface="Lucida Sans Unicode"/>
              </a:rPr>
              <a:t>fins</a:t>
            </a:r>
            <a:r>
              <a:rPr dirty="0" sz="850" spc="-5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que</a:t>
            </a:r>
            <a:r>
              <a:rPr dirty="0" sz="850" spc="-60"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0A0A0A"/>
                </a:solidFill>
                <a:latin typeface="Lucida Sans Unicode"/>
                <a:cs typeface="Lucida Sans Unicode"/>
              </a:rPr>
              <a:t>se</a:t>
            </a:r>
            <a:r>
              <a:rPr dirty="0" sz="850" spc="-9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especifíca</a:t>
            </a:r>
            <a:r>
              <a:rPr dirty="0" sz="850" spc="25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31313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10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11111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1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outras</a:t>
            </a:r>
            <a:r>
              <a:rPr dirty="0" sz="850" spc="-25"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0C0C0C"/>
                </a:solidFill>
                <a:latin typeface="Lucida Sans Unicode"/>
                <a:cs typeface="Lucida Sans Unicode"/>
              </a:rPr>
              <a:t>providências.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37327" y="2451952"/>
            <a:ext cx="6568440" cy="10096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3500" marR="55880" indent="821055">
              <a:lnSpc>
                <a:spcPct val="155200"/>
              </a:lnSpc>
              <a:spcBef>
                <a:spcPts val="100"/>
              </a:spcBef>
            </a:pPr>
            <a:r>
              <a:rPr dirty="0" baseline="-16339" sz="1275" spc="-75">
                <a:solidFill>
                  <a:srgbClr val="161616"/>
                </a:solidFill>
                <a:latin typeface="Lucida Sans Unicode"/>
                <a:cs typeface="Lucida Sans Unicode"/>
              </a:rPr>
              <a:t>O</a:t>
            </a:r>
            <a:r>
              <a:rPr dirty="0" baseline="-16339" sz="1275" spc="-67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baseline="-13071" sz="1275">
                <a:latin typeface="Lucida Sans Unicode"/>
                <a:cs typeface="Lucida Sans Unicode"/>
              </a:rPr>
              <a:t>PREFEITO</a:t>
            </a:r>
            <a:r>
              <a:rPr dirty="0" baseline="-13071" sz="1275" spc="30">
                <a:latin typeface="Lucida Sans Unicode"/>
                <a:cs typeface="Lucida Sans Unicode"/>
              </a:rPr>
              <a:t> </a:t>
            </a:r>
            <a:r>
              <a:rPr dirty="0" baseline="-13071" sz="1275" spc="-60">
                <a:latin typeface="Lucida Sans Unicode"/>
                <a:cs typeface="Lucida Sans Unicode"/>
              </a:rPr>
              <a:t>MUNICIPAL,</a:t>
            </a:r>
            <a:r>
              <a:rPr dirty="0" baseline="-13071" sz="1275" spc="-7">
                <a:latin typeface="Lucida Sans Unicode"/>
                <a:cs typeface="Lucida Sans Unicode"/>
              </a:rPr>
              <a:t> </a:t>
            </a:r>
            <a:r>
              <a:rPr dirty="0" baseline="-9803" sz="1275" spc="-104">
                <a:solidFill>
                  <a:srgbClr val="111111"/>
                </a:solidFill>
                <a:latin typeface="Lucida Sans Unicode"/>
                <a:cs typeface="Lucida Sans Unicode"/>
              </a:rPr>
              <a:t>no</a:t>
            </a:r>
            <a:r>
              <a:rPr dirty="0" baseline="-9803" sz="1275" spc="-7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baseline="-9803" sz="1275" spc="-127">
                <a:solidFill>
                  <a:srgbClr val="161616"/>
                </a:solidFill>
                <a:latin typeface="Lucida Sans Unicode"/>
                <a:cs typeface="Lucida Sans Unicode"/>
              </a:rPr>
              <a:t>uso</a:t>
            </a:r>
            <a:r>
              <a:rPr dirty="0" baseline="-9803" sz="127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81818"/>
                </a:solidFill>
                <a:latin typeface="Lucida Sans Unicode"/>
                <a:cs typeface="Lucida Sans Unicode"/>
              </a:rPr>
              <a:t>de </a:t>
            </a:r>
            <a:r>
              <a:rPr dirty="0" sz="850" spc="-60">
                <a:solidFill>
                  <a:srgbClr val="0F0F0F"/>
                </a:solidFill>
                <a:latin typeface="Lucida Sans Unicode"/>
                <a:cs typeface="Lucida Sans Unicode"/>
              </a:rPr>
              <a:t>suas</a:t>
            </a:r>
            <a:r>
              <a:rPr dirty="0" sz="850" spc="-2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atribuições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65">
                <a:latin typeface="Lucida Sans Unicode"/>
                <a:cs typeface="Lucida Sans Unicode"/>
              </a:rPr>
              <a:t>legaİs,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constitucionais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31313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9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latin typeface="Lucida Sans Unicode"/>
                <a:cs typeface="Lucida Sans Unicode"/>
              </a:rPr>
              <a:t>de </a:t>
            </a:r>
            <a:r>
              <a:rPr dirty="0" sz="850" spc="-80">
                <a:latin typeface="Lucida Sans Unicode"/>
                <a:cs typeface="Lucida Sans Unicode"/>
              </a:rPr>
              <a:t>acordo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61616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6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D2D2D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3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32323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6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31313"/>
                </a:solidFill>
                <a:latin typeface="Lucida Sans Unicode"/>
                <a:cs typeface="Lucida Sans Unicode"/>
              </a:rPr>
              <a:t>lhe</a:t>
            </a:r>
            <a:r>
              <a:rPr dirty="0" sz="850" spc="-5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baseline="9803" sz="1275" spc="-112">
                <a:solidFill>
                  <a:srgbClr val="080808"/>
                </a:solidFill>
                <a:latin typeface="Lucida Sans Unicode"/>
                <a:cs typeface="Lucida Sans Unicode"/>
              </a:rPr>
              <a:t>confere</a:t>
            </a:r>
            <a:r>
              <a:rPr dirty="0" baseline="9803" sz="1275" spc="-37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baseline="13071" sz="1275" spc="-120">
                <a:solidFill>
                  <a:srgbClr val="212121"/>
                </a:solidFill>
                <a:latin typeface="Lucida Sans Unicode"/>
                <a:cs typeface="Lucida Sans Unicode"/>
              </a:rPr>
              <a:t>o</a:t>
            </a:r>
            <a:r>
              <a:rPr dirty="0" baseline="13071" sz="1275" spc="-7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baseline="13071" sz="1275" spc="-104">
                <a:latin typeface="Lucida Sans Unicode"/>
                <a:cs typeface="Lucida Sans Unicode"/>
              </a:rPr>
              <a:t>art. </a:t>
            </a:r>
            <a:r>
              <a:rPr dirty="0" baseline="13071" sz="1275">
                <a:solidFill>
                  <a:srgbClr val="313131"/>
                </a:solidFill>
                <a:latin typeface="Lucida Sans Unicode"/>
                <a:cs typeface="Lucida Sans Unicode"/>
              </a:rPr>
              <a:t>8º</a:t>
            </a:r>
            <a:r>
              <a:rPr dirty="0" baseline="13071" sz="1275" spc="254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baseline="13071" sz="1275" spc="-37">
                <a:solidFill>
                  <a:srgbClr val="2D2D2D"/>
                </a:solidFill>
                <a:latin typeface="Lucida Sans Unicode"/>
                <a:cs typeface="Lucida Sans Unicode"/>
              </a:rPr>
              <a:t>da </a:t>
            </a:r>
            <a:r>
              <a:rPr dirty="0" baseline="-9803" sz="1275" spc="-60">
                <a:latin typeface="Lucida Sans Unicode"/>
                <a:cs typeface="Lucida Sans Unicode"/>
              </a:rPr>
              <a:t>Lei</a:t>
            </a:r>
            <a:r>
              <a:rPr dirty="0" baseline="-9803" sz="1275" spc="-120"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0C0C0C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5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859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14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0C0C0C"/>
                </a:solidFill>
                <a:latin typeface="Lucida Sans Unicode"/>
                <a:cs typeface="Lucida Sans Unicode"/>
              </a:rPr>
              <a:t>10</a:t>
            </a:r>
            <a:r>
              <a:rPr dirty="0" sz="850" spc="-2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31313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dezembro</a:t>
            </a:r>
            <a:r>
              <a:rPr dirty="0" sz="850" spc="15"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0A0A0A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81818"/>
                </a:solidFill>
                <a:latin typeface="Lucida Sans Unicode"/>
                <a:cs typeface="Lucida Sans Unicode"/>
              </a:rPr>
              <a:t>2024</a:t>
            </a:r>
            <a:r>
              <a:rPr dirty="0" sz="850" spc="-6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latin typeface="Lucida Sans Unicode"/>
                <a:cs typeface="Lucida Sans Unicode"/>
              </a:rPr>
              <a:t>-</a:t>
            </a:r>
            <a:r>
              <a:rPr dirty="0" sz="850" spc="-6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publicada</a:t>
            </a:r>
            <a:r>
              <a:rPr dirty="0" sz="850" spc="40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na</a:t>
            </a:r>
            <a:r>
              <a:rPr dirty="0" sz="850" spc="-25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edição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extra</a:t>
            </a:r>
            <a:r>
              <a:rPr dirty="0" sz="850" spc="35">
                <a:latin typeface="Lucida Sans Unicode"/>
                <a:cs typeface="Lucida Sans Unicode"/>
              </a:rPr>
              <a:t> </a:t>
            </a:r>
            <a:r>
              <a:rPr dirty="0" sz="850" spc="-35">
                <a:latin typeface="Lucida Sans Unicode"/>
                <a:cs typeface="Lucida Sans Unicode"/>
              </a:rPr>
              <a:t>II</a:t>
            </a:r>
            <a:r>
              <a:rPr dirty="0" sz="850" spc="-90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n°</a:t>
            </a:r>
            <a:r>
              <a:rPr dirty="0" sz="850" spc="-50">
                <a:latin typeface="Lucida Sans Unicode"/>
                <a:cs typeface="Lucida Sans Unicode"/>
              </a:rPr>
              <a:t> </a:t>
            </a:r>
            <a:r>
              <a:rPr dirty="0" sz="850" spc="-110">
                <a:solidFill>
                  <a:srgbClr val="0C0C0C"/>
                </a:solidFill>
                <a:latin typeface="Lucida Sans Unicode"/>
                <a:cs typeface="Lucida Sans Unicode"/>
              </a:rPr>
              <a:t>1924</a:t>
            </a:r>
            <a:r>
              <a:rPr dirty="0" sz="850" spc="-2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latin typeface="Lucida Sans Unicode"/>
                <a:cs typeface="Lucida Sans Unicode"/>
              </a:rPr>
              <a:t>de</a:t>
            </a:r>
            <a:r>
              <a:rPr dirty="0" sz="850" spc="-75">
                <a:latin typeface="Lucida Sans Unicode"/>
                <a:cs typeface="Lucida Sans Unicode"/>
              </a:rPr>
              <a:t> </a:t>
            </a:r>
            <a:r>
              <a:rPr dirty="0" baseline="9803" sz="1275" spc="-44">
                <a:latin typeface="Lucida Sans Unicode"/>
                <a:cs typeface="Lucida Sans Unicode"/>
              </a:rPr>
              <a:t>10/12/2024</a:t>
            </a:r>
            <a:endParaRPr baseline="9803" sz="1275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57150">
              <a:lnSpc>
                <a:spcPct val="100000"/>
              </a:lnSpc>
            </a:pPr>
            <a:r>
              <a:rPr dirty="0" u="sng" sz="850" spc="-65"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850" spc="-60"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solidFill>
                  <a:srgbClr val="212121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50" spc="75">
                <a:solidFill>
                  <a:srgbClr val="212121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solidFill>
                  <a:srgbClr val="262626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850" spc="-75">
                <a:solidFill>
                  <a:srgbClr val="262626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solidFill>
                  <a:srgbClr val="262626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850" spc="-40">
                <a:solidFill>
                  <a:srgbClr val="262626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solidFill>
                  <a:srgbClr val="262626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50" spc="40">
                <a:solidFill>
                  <a:srgbClr val="262626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90"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850" spc="-25"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 A:</a:t>
            </a:r>
            <a:endParaRPr sz="850">
              <a:latin typeface="Lucida Sans Unicode"/>
              <a:cs typeface="Lucida Sans Unicode"/>
            </a:endParaRPr>
          </a:p>
          <a:p>
            <a:pPr marL="377190">
              <a:lnSpc>
                <a:spcPct val="100000"/>
              </a:lnSpc>
              <a:spcBef>
                <a:spcPts val="1140"/>
              </a:spcBef>
            </a:pPr>
            <a:r>
              <a:rPr dirty="0" sz="850" spc="-90">
                <a:latin typeface="Lucida Sans Unicode"/>
                <a:cs typeface="Lucida Sans Unicode"/>
              </a:rPr>
              <a:t>Artigo</a:t>
            </a:r>
            <a:r>
              <a:rPr dirty="0" sz="850" spc="-65"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F2F2F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8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1C1C1C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3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latin typeface="Lucida Sans Unicode"/>
                <a:cs typeface="Lucida Sans Unicode"/>
              </a:rPr>
              <a:t>Fica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C0C0C"/>
                </a:solidFill>
                <a:latin typeface="Lucida Sans Unicode"/>
                <a:cs typeface="Lucida Sans Unicode"/>
              </a:rPr>
              <a:t>aberto</a:t>
            </a:r>
            <a:r>
              <a:rPr dirty="0" sz="850" spc="-3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0F0F0F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-1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suplementar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B2B2B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11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C0C0C"/>
                </a:solidFill>
                <a:latin typeface="Lucida Sans Unicode"/>
                <a:cs typeface="Lucida Sans Unicode"/>
              </a:rPr>
              <a:t>seguintes</a:t>
            </a:r>
            <a:r>
              <a:rPr dirty="0" sz="850" spc="1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0F0F0F"/>
                </a:solidFill>
                <a:latin typeface="Lucida Sans Unicode"/>
                <a:cs typeface="Lucida Sans Unicode"/>
              </a:rPr>
              <a:t>dotações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44674" y="4215982"/>
            <a:ext cx="2446020" cy="37655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u="sng" sz="850" spc="-70" b="1">
                <a:uFill>
                  <a:solidFill>
                    <a:srgbClr val="342F34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50" spc="75" b="1">
                <a:uFill>
                  <a:solidFill>
                    <a:srgbClr val="342F34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50" spc="-10" b="1">
                <a:uFill>
                  <a:solidFill>
                    <a:srgbClr val="342F34"/>
                  </a:solidFill>
                </a:uFill>
                <a:latin typeface="Arial"/>
                <a:cs typeface="Arial"/>
              </a:rPr>
              <a:t>Suplementadas</a:t>
            </a:r>
            <a:r>
              <a:rPr dirty="0" u="sng" sz="850" spc="500" b="1">
                <a:uFill>
                  <a:solidFill>
                    <a:srgbClr val="342F34"/>
                  </a:solidFill>
                </a:uFill>
                <a:latin typeface="Arial"/>
                <a:cs typeface="Arial"/>
              </a:rPr>
              <a:t> </a:t>
            </a:r>
            <a:endParaRPr sz="850">
              <a:latin typeface="Arial"/>
              <a:cs typeface="Arial"/>
            </a:endParaRPr>
          </a:p>
          <a:p>
            <a:pPr marL="59690">
              <a:lnSpc>
                <a:spcPct val="100000"/>
              </a:lnSpc>
              <a:spcBef>
                <a:spcPts val="290"/>
              </a:spcBef>
            </a:pPr>
            <a:r>
              <a:rPr dirty="0" sz="1000" spc="-20" b="1">
                <a:solidFill>
                  <a:srgbClr val="2D2D2D"/>
                </a:solidFill>
                <a:latin typeface="Arial"/>
                <a:cs typeface="Arial"/>
              </a:rPr>
              <a:t>CAMARA</a:t>
            </a:r>
            <a:r>
              <a:rPr dirty="0" sz="1000" spc="35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A1A1A"/>
                </a:solidFill>
                <a:latin typeface="Arial"/>
                <a:cs typeface="Arial"/>
              </a:rPr>
              <a:t>MUNICIPAL</a:t>
            </a:r>
            <a:r>
              <a:rPr dirty="0" sz="1000" spc="40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62626"/>
                </a:solidFill>
                <a:latin typeface="Arial"/>
                <a:cs typeface="Arial"/>
              </a:rPr>
              <a:t>DE</a:t>
            </a:r>
            <a:r>
              <a:rPr dirty="0" sz="1000" spc="-55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81818"/>
                </a:solidFill>
                <a:latin typeface="Arial"/>
                <a:cs typeface="Arial"/>
              </a:rPr>
              <a:t>SEROPÉDICA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340288" y="4608752"/>
          <a:ext cx="6591934" cy="9639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9615"/>
                <a:gridCol w="2679700"/>
                <a:gridCol w="2442210"/>
                <a:gridCol w="664209"/>
              </a:tblGrid>
              <a:tr h="148590">
                <a:tc>
                  <a:txBody>
                    <a:bodyPr/>
                    <a:lstStyle/>
                    <a:p>
                      <a:pPr marL="38735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02.01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ts val="940"/>
                        </a:lnSpc>
                      </a:pPr>
                      <a:r>
                        <a:rPr dirty="0" sz="850" spc="-35" b="1">
                          <a:latin typeface="Arial"/>
                          <a:cs typeface="Arial"/>
                        </a:rPr>
                        <a:t>Cãmara</a:t>
                      </a:r>
                      <a:r>
                        <a:rPr dirty="0" sz="85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3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latin typeface="Arial"/>
                          <a:cs typeface="Arial"/>
                        </a:rPr>
                        <a:t>Seropédica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2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50" spc="-1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2.001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50" spc="-80"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5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8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Funcionamento</a:t>
                      </a:r>
                      <a:r>
                        <a:rPr dirty="0" sz="85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Poder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Legislativo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3.1.9.0.94.00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baseline="3267" sz="1275" spc="-37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INDENIZAÇØES</a:t>
                      </a:r>
                      <a:r>
                        <a:rPr dirty="0" baseline="3267" sz="1275" spc="-7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E </a:t>
                      </a:r>
                      <a:r>
                        <a:rPr dirty="0" baseline="3267" sz="1275">
                          <a:latin typeface="Lucida Sans Unicode"/>
                          <a:cs typeface="Lucida Sans Unicode"/>
                        </a:rPr>
                        <a:t>RESTITU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ICÖ</a:t>
                      </a:r>
                      <a:r>
                        <a:rPr dirty="0" baseline="3267" sz="1275">
                          <a:latin typeface="Lucida Sans Unicode"/>
                          <a:cs typeface="Lucida Sans Unicode"/>
                        </a:rPr>
                        <a:t>ES</a:t>
                      </a:r>
                      <a:r>
                        <a:rPr dirty="0" baseline="3267" sz="1275" spc="9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latin typeface="Lucida Sans Unicode"/>
                          <a:cs typeface="Lucida Sans Unicode"/>
                        </a:rPr>
                        <a:t>TRABALHISTAS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marL="644525">
                        <a:lnSpc>
                          <a:spcPts val="1005"/>
                        </a:lnSpc>
                      </a:pP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4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5725">
                        <a:lnSpc>
                          <a:spcPts val="1005"/>
                        </a:lnSpc>
                      </a:pPr>
                      <a:r>
                        <a:rPr dirty="0" sz="850" spc="-4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56845">
                        <a:lnSpc>
                          <a:spcPts val="990"/>
                        </a:lnSpc>
                      </a:pP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6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50" spc="-10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0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5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Rț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0010">
                        <a:lnSpc>
                          <a:spcPts val="990"/>
                        </a:lnSpc>
                      </a:pPr>
                      <a:r>
                        <a:rPr dirty="0" sz="850" spc="-3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4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50" spc="-40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50" spc="15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9271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100.000,00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</a:tr>
              <a:tr h="1435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556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850" spc="-4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50" spc="-3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3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50" spc="6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ctr" marL="8001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850" spc="-3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674236" y="5616981"/>
            <a:ext cx="6035675" cy="306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2284" marR="30480" indent="-464820">
              <a:lnSpc>
                <a:spcPct val="108200"/>
              </a:lnSpc>
              <a:spcBef>
                <a:spcPts val="100"/>
              </a:spcBef>
            </a:pPr>
            <a:r>
              <a:rPr dirty="0" sz="850" spc="-90">
                <a:latin typeface="Lucida Sans Unicode"/>
                <a:cs typeface="Lucida Sans Unicode"/>
              </a:rPr>
              <a:t>Artigo</a:t>
            </a:r>
            <a:r>
              <a:rPr dirty="0" sz="850" spc="-50"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31313"/>
                </a:solidFill>
                <a:latin typeface="Lucida Sans Unicode"/>
                <a:cs typeface="Lucida Sans Unicode"/>
              </a:rPr>
              <a:t>2º</a:t>
            </a:r>
            <a:r>
              <a:rPr dirty="0" sz="850" spc="-4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0F0F0F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13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0F0F0F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7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0F0F0F"/>
                </a:solidFill>
                <a:latin typeface="Lucida Sans Unicode"/>
                <a:cs typeface="Lucida Sans Unicode"/>
              </a:rPr>
              <a:t>despesas</a:t>
            </a:r>
            <a:r>
              <a:rPr dirty="0" sz="850" spc="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decorrentes</a:t>
            </a:r>
            <a:r>
              <a:rPr dirty="0" sz="850" spc="25"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0C0C0C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1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11111"/>
                </a:solidFill>
                <a:latin typeface="Lucida Sans Unicode"/>
                <a:cs typeface="Lucida Sans Unicode"/>
              </a:rPr>
              <a:t>abertura</a:t>
            </a:r>
            <a:r>
              <a:rPr dirty="0" sz="850" spc="4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0F0F0F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5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presente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crédito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suplementar,</a:t>
            </a:r>
            <a:r>
              <a:rPr dirty="0" sz="850" spc="40"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11111"/>
                </a:solidFill>
                <a:latin typeface="Lucida Sans Unicode"/>
                <a:cs typeface="Lucida Sans Unicode"/>
              </a:rPr>
              <a:t>serăo</a:t>
            </a:r>
            <a:r>
              <a:rPr dirty="0" sz="850" spc="-1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cobertas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0C0C0C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3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recursos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1111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3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81818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2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0F0F0F"/>
                </a:solidFill>
                <a:latin typeface="Lucida Sans Unicode"/>
                <a:cs typeface="Lucida Sans Unicode"/>
              </a:rPr>
              <a:t>trata</a:t>
            </a:r>
            <a:r>
              <a:rPr dirty="0" sz="850" spc="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F2F2F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4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baseline="9803" sz="1275" spc="-15">
                <a:solidFill>
                  <a:srgbClr val="0F0F0F"/>
                </a:solidFill>
                <a:latin typeface="Lucida Sans Unicode"/>
                <a:cs typeface="Lucida Sans Unicode"/>
              </a:rPr>
              <a:t>Artigo </a:t>
            </a:r>
            <a:r>
              <a:rPr dirty="0" sz="850" spc="-65">
                <a:solidFill>
                  <a:srgbClr val="2D2D2D"/>
                </a:solidFill>
                <a:latin typeface="Lucida Sans Unicode"/>
                <a:cs typeface="Lucida Sans Unicode"/>
              </a:rPr>
              <a:t>43</a:t>
            </a:r>
            <a:r>
              <a:rPr dirty="0" sz="850" spc="-11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parãgrafo</a:t>
            </a:r>
            <a:r>
              <a:rPr dirty="0" sz="850" spc="-25"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42424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6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da</a:t>
            </a:r>
            <a:r>
              <a:rPr dirty="0" sz="850" spc="-10">
                <a:latin typeface="Lucida Sans Unicode"/>
                <a:cs typeface="Lucida Sans Unicode"/>
              </a:rPr>
              <a:t> </a:t>
            </a:r>
            <a:r>
              <a:rPr dirty="0" sz="850" spc="-35">
                <a:latin typeface="Lucida Sans Unicode"/>
                <a:cs typeface="Lucida Sans Unicode"/>
              </a:rPr>
              <a:t>Lei</a:t>
            </a:r>
            <a:r>
              <a:rPr dirty="0" sz="850" spc="-70">
                <a:latin typeface="Lucida Sans Unicode"/>
                <a:cs typeface="Lucida Sans Unicode"/>
              </a:rPr>
              <a:t> </a:t>
            </a:r>
            <a:r>
              <a:rPr dirty="0" sz="850" spc="-50">
                <a:latin typeface="Lucida Sans Unicode"/>
                <a:cs typeface="Lucida Sans Unicode"/>
              </a:rPr>
              <a:t>Federal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A2A2A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3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0">
                <a:latin typeface="Lucida Sans Unicode"/>
                <a:cs typeface="Lucida Sans Unicode"/>
              </a:rPr>
              <a:t>4.320/64,</a:t>
            </a:r>
            <a:r>
              <a:rPr dirty="0" sz="850" spc="40">
                <a:latin typeface="Lucida Sans Unicode"/>
                <a:cs typeface="Lucida Sans Unicode"/>
              </a:rPr>
              <a:t> </a:t>
            </a:r>
            <a:r>
              <a:rPr dirty="0" sz="850" spc="-65">
                <a:latin typeface="Lucida Sans Unicode"/>
                <a:cs typeface="Lucida Sans Unicode"/>
              </a:rPr>
              <a:t>lnciso</a:t>
            </a:r>
            <a:r>
              <a:rPr dirty="0" sz="850" spc="15">
                <a:latin typeface="Lucida Sans Unicode"/>
                <a:cs typeface="Lucida Sans Unicode"/>
              </a:rPr>
              <a:t> </a:t>
            </a:r>
            <a:r>
              <a:rPr dirty="0" sz="850" spc="-20">
                <a:latin typeface="Lucida Sans Unicode"/>
                <a:cs typeface="Lucida Sans Unicode"/>
              </a:rPr>
              <a:t>III.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580532" y="5991664"/>
            <a:ext cx="164782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4805" marR="5080" indent="-332740">
              <a:lnSpc>
                <a:spcPct val="141100"/>
              </a:lnSpc>
              <a:spcBef>
                <a:spcPts val="100"/>
              </a:spcBef>
            </a:pPr>
            <a:r>
              <a:rPr dirty="0" sz="850" spc="-60">
                <a:latin typeface="Lucida Sans Unicode"/>
                <a:cs typeface="Lucida Sans Unicode"/>
              </a:rPr>
              <a:t>Inciso:</a:t>
            </a:r>
            <a:r>
              <a:rPr dirty="0" sz="850" spc="45"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81818"/>
                </a:solidFill>
                <a:latin typeface="Lucida Sans Unicode"/>
                <a:cs typeface="Lucida Sans Unicode"/>
              </a:rPr>
              <a:t>II</a:t>
            </a:r>
            <a:r>
              <a:rPr dirty="0" sz="850" spc="-114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latin typeface="Lucida Sans Unicode"/>
                <a:cs typeface="Lucida Sans Unicode"/>
              </a:rPr>
              <a:t>-</a:t>
            </a:r>
            <a:r>
              <a:rPr dirty="0" sz="850" spc="-70"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31313"/>
                </a:solidFill>
                <a:latin typeface="Lucida Sans Unicode"/>
                <a:cs typeface="Lucida Sans Unicode"/>
              </a:rPr>
              <a:t>Excesso</a:t>
            </a:r>
            <a:r>
              <a:rPr dirty="0" sz="850" spc="-2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C1C1C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31313"/>
                </a:solidFill>
                <a:latin typeface="Lucida Sans Unicode"/>
                <a:cs typeface="Lucida Sans Unicode"/>
              </a:rPr>
              <a:t>Arrecadação: </a:t>
            </a:r>
            <a:r>
              <a:rPr dirty="0" sz="850" spc="-30">
                <a:solidFill>
                  <a:srgbClr val="0C0C0C"/>
                </a:solidFill>
                <a:latin typeface="Lucida Sans Unicode"/>
                <a:cs typeface="Lucida Sans Unicode"/>
              </a:rPr>
              <a:t>III</a:t>
            </a:r>
            <a:r>
              <a:rPr dirty="0" sz="850" spc="-8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161616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4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Anulação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1111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5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31313"/>
                </a:solidFill>
                <a:latin typeface="Lucida Sans Unicode"/>
                <a:cs typeface="Lucida Sans Unicode"/>
              </a:rPr>
              <a:t>Dotação</a:t>
            </a:r>
            <a:r>
              <a:rPr dirty="0" sz="850" spc="3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latin typeface="Lucida Sans Unicode"/>
                <a:cs typeface="Lucida Sans Unicode"/>
              </a:rPr>
              <a:t>: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42407" y="6363572"/>
            <a:ext cx="2454275" cy="37655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u="sng" sz="850" spc="-65">
                <a:solidFill>
                  <a:srgbClr val="151515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DotaşÕee</a:t>
            </a:r>
            <a:r>
              <a:rPr dirty="0" u="sng" sz="850" spc="60">
                <a:solidFill>
                  <a:srgbClr val="151515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10" b="1">
                <a:solidFill>
                  <a:srgbClr val="161616"/>
                </a:solidFill>
                <a:uFill>
                  <a:solidFill>
                    <a:srgbClr val="38383B"/>
                  </a:solidFill>
                </a:uFill>
                <a:latin typeface="Arial"/>
                <a:cs typeface="Arial"/>
              </a:rPr>
              <a:t>Anuladas</a:t>
            </a:r>
            <a:r>
              <a:rPr dirty="0" u="sng" sz="850" spc="500" b="1">
                <a:solidFill>
                  <a:srgbClr val="161616"/>
                </a:solidFill>
                <a:uFill>
                  <a:solidFill>
                    <a:srgbClr val="38383B"/>
                  </a:solidFill>
                </a:uFill>
                <a:latin typeface="Arial"/>
                <a:cs typeface="Arial"/>
              </a:rPr>
              <a:t> </a:t>
            </a:r>
            <a:endParaRPr sz="850">
              <a:latin typeface="Arial"/>
              <a:cs typeface="Arial"/>
            </a:endParaRPr>
          </a:p>
          <a:p>
            <a:pPr marL="65405">
              <a:lnSpc>
                <a:spcPct val="100000"/>
              </a:lnSpc>
              <a:spcBef>
                <a:spcPts val="290"/>
              </a:spcBef>
            </a:pPr>
            <a:r>
              <a:rPr dirty="0" sz="1000" spc="-20" b="1">
                <a:solidFill>
                  <a:srgbClr val="2B2B2B"/>
                </a:solidFill>
                <a:latin typeface="Arial"/>
                <a:cs typeface="Arial"/>
              </a:rPr>
              <a:t>CAMARA</a:t>
            </a:r>
            <a:r>
              <a:rPr dirty="0" sz="1000" spc="40" b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A1A1A"/>
                </a:solidFill>
                <a:latin typeface="Arial"/>
                <a:cs typeface="Arial"/>
              </a:rPr>
              <a:t>MUNICIPAL</a:t>
            </a:r>
            <a:r>
              <a:rPr dirty="0" sz="1000" spc="40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B2B2B"/>
                </a:solidFill>
                <a:latin typeface="Arial"/>
                <a:cs typeface="Arial"/>
              </a:rPr>
              <a:t>DE</a:t>
            </a:r>
            <a:r>
              <a:rPr dirty="0" sz="1000" spc="-35" b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A1A1A"/>
                </a:solidFill>
                <a:latin typeface="Arial"/>
                <a:cs typeface="Arial"/>
              </a:rPr>
              <a:t>SEROPÉDICA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743242" y="5979482"/>
            <a:ext cx="657225" cy="39751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40"/>
              </a:spcBef>
            </a:pPr>
            <a:r>
              <a:rPr dirty="0" sz="850" spc="-85">
                <a:latin typeface="Lucida Sans Unicode"/>
                <a:cs typeface="Lucida Sans Unicode"/>
              </a:rPr>
              <a:t>R$100.000,00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850" spc="-40">
                <a:latin typeface="Lucida Sans Unicode"/>
                <a:cs typeface="Lucida Sans Unicode"/>
              </a:rPr>
              <a:t>$100.000,00</a:t>
            </a:r>
            <a:endParaRPr sz="850">
              <a:latin typeface="Lucida Sans Unicode"/>
              <a:cs typeface="Lucida Sans Unicode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344382" y="6753295"/>
          <a:ext cx="6588125" cy="9829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0250"/>
                <a:gridCol w="2772410"/>
                <a:gridCol w="2345690"/>
                <a:gridCol w="662304"/>
              </a:tblGrid>
              <a:tr h="150495">
                <a:tc>
                  <a:txBody>
                    <a:bodyPr/>
                    <a:lstStyle/>
                    <a:p>
                      <a:pPr marL="3810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02.01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ts val="940"/>
                        </a:lnSpc>
                      </a:pPr>
                      <a:r>
                        <a:rPr dirty="0" sz="850" spc="-35" b="1">
                          <a:latin typeface="Arial"/>
                          <a:cs typeface="Arial"/>
                        </a:rPr>
                        <a:t>Câmara</a:t>
                      </a:r>
                      <a:r>
                        <a:rPr dirty="0" sz="85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Seropédica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72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2.001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85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1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Funcionamento</a:t>
                      </a:r>
                      <a:r>
                        <a:rPr dirty="0" sz="85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2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Poder</a:t>
                      </a:r>
                      <a:r>
                        <a:rPr dirty="0" sz="85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Leüislativo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72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3.1.9.0.11.01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VENCIMENTOS</a:t>
                      </a:r>
                      <a:r>
                        <a:rPr dirty="0" sz="85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VANTAGENS</a:t>
                      </a:r>
                      <a:r>
                        <a:rPr dirty="0" sz="85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FIXAS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CIVIL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54991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4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ctr" marL="895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"/>
                </a:tc>
              </a:tr>
              <a:tr h="1708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905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1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10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i="1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850" spc="70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ctr" marL="8318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50" spc="-4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50" spc="-4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5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8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ctr" marL="8953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50" spc="-4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</a:tr>
              <a:tr h="1460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5311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850" spc="-4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50" spc="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850" spc="3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ctr" marL="8318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850" spc="-4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810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583812" y="7793509"/>
            <a:ext cx="47879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90">
                <a:solidFill>
                  <a:srgbClr val="0F0F0F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4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A1A1A"/>
                </a:solidFill>
                <a:latin typeface="Lucida Sans Unicode"/>
                <a:cs typeface="Lucida Sans Unicode"/>
              </a:rPr>
              <a:t>3º</a:t>
            </a:r>
            <a:r>
              <a:rPr dirty="0" sz="850" spc="-5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181818"/>
                </a:solidFill>
                <a:latin typeface="Lucida Sans Unicode"/>
                <a:cs typeface="Lucida Sans Unicode"/>
              </a:rPr>
              <a:t>-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90335" y="7793509"/>
            <a:ext cx="3446779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5">
                <a:solidFill>
                  <a:srgbClr val="0C0C0C"/>
                </a:solidFill>
                <a:latin typeface="Lucida Sans Unicode"/>
                <a:cs typeface="Lucida Sans Unicode"/>
              </a:rPr>
              <a:t>Revogadas</a:t>
            </a:r>
            <a:r>
              <a:rPr dirty="0" sz="850" spc="1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81818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8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disposições</a:t>
            </a:r>
            <a:r>
              <a:rPr dirty="0" sz="850" spc="25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em</a:t>
            </a:r>
            <a:r>
              <a:rPr dirty="0" sz="850" spc="-35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contrário.</a:t>
            </a:r>
            <a:r>
              <a:rPr dirty="0" sz="850" spc="30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Publique-</a:t>
            </a:r>
            <a:r>
              <a:rPr dirty="0" sz="850" spc="-55">
                <a:latin typeface="Lucida Sans Unicode"/>
                <a:cs typeface="Lucida Sans Unicode"/>
              </a:rPr>
              <a:t>se,</a:t>
            </a:r>
            <a:r>
              <a:rPr dirty="0" sz="850" spc="85"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131313"/>
                </a:solidFill>
                <a:latin typeface="Lucida Sans Unicode"/>
                <a:cs typeface="Lucida Sans Unicode"/>
              </a:rPr>
              <a:t>afixe-</a:t>
            </a:r>
            <a:r>
              <a:rPr dirty="0" sz="850" spc="-105">
                <a:solidFill>
                  <a:srgbClr val="131313"/>
                </a:solidFill>
                <a:latin typeface="Lucida Sans Unicode"/>
                <a:cs typeface="Lucida Sans Unicode"/>
              </a:rPr>
              <a:t>se</a:t>
            </a:r>
            <a:r>
              <a:rPr dirty="0" sz="850" spc="3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0F0F0F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9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latin typeface="Lucida Sans Unicode"/>
                <a:cs typeface="Lucida Sans Unicode"/>
              </a:rPr>
              <a:t>cumpra-</a:t>
            </a:r>
            <a:r>
              <a:rPr dirty="0" sz="850" spc="-25">
                <a:latin typeface="Lucida Sans Unicode"/>
                <a:cs typeface="Lucida Sans Unicode"/>
              </a:rPr>
              <a:t>se.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612242" y="8542880"/>
            <a:ext cx="185420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65">
                <a:latin typeface="Lucida Sans Unicode"/>
                <a:cs typeface="Lucida Sans Unicode"/>
              </a:rPr>
              <a:t>Gabinete</a:t>
            </a:r>
            <a:r>
              <a:rPr dirty="0" sz="850" spc="-35"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do</a:t>
            </a:r>
            <a:r>
              <a:rPr dirty="0" sz="850" spc="-50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Prefeito,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61616"/>
                </a:solidFill>
                <a:latin typeface="Lucida Sans Unicode"/>
                <a:cs typeface="Lucida Sans Unicode"/>
              </a:rPr>
              <a:t>14</a:t>
            </a:r>
            <a:r>
              <a:rPr dirty="0" sz="850" spc="27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81818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4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abril,</a:t>
            </a:r>
            <a:r>
              <a:rPr dirty="0" sz="850" spc="-65">
                <a:latin typeface="Lucida Sans Unicode"/>
                <a:cs typeface="Lucida Sans Unicode"/>
              </a:rPr>
              <a:t> </a:t>
            </a:r>
            <a:r>
              <a:rPr dirty="0" sz="850" spc="-40">
                <a:latin typeface="Lucida Sans Unicode"/>
                <a:cs typeface="Lucida Sans Unicode"/>
              </a:rPr>
              <a:t>2025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350513" y="9756547"/>
            <a:ext cx="50038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5">
                <a:latin typeface="Lucida Sans Unicode"/>
                <a:cs typeface="Lucida Sans Unicode"/>
              </a:rPr>
              <a:t>Păgina</a:t>
            </a:r>
            <a:r>
              <a:rPr dirty="0" sz="600">
                <a:latin typeface="Lucida Sans Unicode"/>
                <a:cs typeface="Lucida Sans Unicode"/>
              </a:rPr>
              <a:t> </a:t>
            </a:r>
            <a:r>
              <a:rPr dirty="0" sz="600" spc="-10">
                <a:solidFill>
                  <a:srgbClr val="212121"/>
                </a:solidFill>
                <a:latin typeface="Lucida Sans Unicode"/>
                <a:cs typeface="Lucida Sans Unicode"/>
              </a:rPr>
              <a:t>1</a:t>
            </a:r>
            <a:r>
              <a:rPr dirty="0" sz="600" spc="-4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25">
                <a:solidFill>
                  <a:srgbClr val="363636"/>
                </a:solidFill>
                <a:latin typeface="Lucida Sans Unicode"/>
                <a:cs typeface="Lucida Sans Unicode"/>
              </a:rPr>
              <a:t>de</a:t>
            </a:r>
            <a:r>
              <a:rPr dirty="0" sz="600" spc="-3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50">
                <a:solidFill>
                  <a:srgbClr val="212121"/>
                </a:solidFill>
                <a:latin typeface="Lucida Sans Unicode"/>
                <a:cs typeface="Lucida Sans Unicode"/>
              </a:rPr>
              <a:t>1</a:t>
            </a:r>
            <a:endParaRPr sz="6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2025-07-10T17:10:38Z</dcterms:created>
  <dcterms:modified xsi:type="dcterms:W3CDTF">2025-07-10T17:10:38Z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2025-04-17T00:00:00Z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2025-07-10T00:00:00Z</vt:filetime>
  </property>
  <property fmtid="{D5CDD505-2E9C-101B-9397-08002B2CF9AE}" pid="5" name="Producer">
    <vt:lpwstr>Scanner System Image Conversion</vt:lpwstr>
  </property>
</Properties>
</file>