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7454" y="1010521"/>
            <a:ext cx="6639699" cy="11888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464" y="210333"/>
            <a:ext cx="740793" cy="7316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31173" y="9747046"/>
            <a:ext cx="6652259" cy="0"/>
          </a:xfrm>
          <a:custGeom>
            <a:avLst/>
            <a:gdLst/>
            <a:ahLst/>
            <a:cxnLst/>
            <a:rect l="l" t="t" r="r" b="b"/>
            <a:pathLst>
              <a:path w="6652259" h="0">
                <a:moveTo>
                  <a:pt x="0" y="0"/>
                </a:moveTo>
                <a:lnTo>
                  <a:pt x="6651893" y="0"/>
                </a:lnTo>
              </a:path>
            </a:pathLst>
          </a:custGeom>
          <a:ln w="12193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14802" y="9798868"/>
            <a:ext cx="269794" cy="5487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8056" y="3091010"/>
            <a:ext cx="702686" cy="8992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44807" y="68079"/>
            <a:ext cx="3162300" cy="582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200" spc="-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F2F2F"/>
                </a:solidFill>
                <a:latin typeface="Arial"/>
                <a:cs typeface="Arial"/>
              </a:rPr>
              <a:t>SERGPEDICA</a:t>
            </a:r>
            <a:endParaRPr sz="1200">
              <a:latin typeface="Arial"/>
              <a:cs typeface="Arial"/>
            </a:endParaRPr>
          </a:p>
          <a:p>
            <a:pPr marL="13970" marR="1998980">
              <a:lnSpc>
                <a:spcPct val="123800"/>
              </a:lnSpc>
              <a:spcBef>
                <a:spcPts val="565"/>
              </a:spcBef>
            </a:pP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L</a:t>
            </a:r>
            <a:r>
              <a:rPr dirty="0" sz="800" spc="-10">
                <a:solidFill>
                  <a:srgbClr val="0E0E0E"/>
                </a:solidFill>
                <a:latin typeface="Lucida Sans Unicode"/>
                <a:cs typeface="Lucida Sans Unicode"/>
              </a:rPr>
              <a:t>ourenço,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81885" y="1714688"/>
            <a:ext cx="1622425" cy="26225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2540">
              <a:lnSpc>
                <a:spcPts val="900"/>
              </a:lnSpc>
              <a:spcBef>
                <a:spcPts val="180"/>
              </a:spcBef>
            </a:pP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Abre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suplerüen</a:t>
            </a:r>
            <a:r>
              <a:rPr dirty="0" sz="800" spc="-1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ta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r</a:t>
            </a:r>
            <a:r>
              <a:rPr dirty="0" sz="800" spc="1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45454"/>
                </a:solidFill>
                <a:latin typeface="Lucida Sans Unicode"/>
                <a:cs typeface="Lucida Sans Unicode"/>
              </a:rPr>
              <a:t>ac</a:t>
            </a:r>
            <a:r>
              <a:rPr dirty="0" sz="800" spc="-6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\‘a</a:t>
            </a:r>
            <a:r>
              <a:rPr dirty="0" sz="800" spc="-10">
                <a:solidFill>
                  <a:srgbClr val="606060"/>
                </a:solidFill>
                <a:latin typeface="Lucida Sans Unicode"/>
                <a:cs typeface="Lucida Sans Unicode"/>
              </a:rPr>
              <a:t>le' 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A3A3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Lucida Sans Unicode"/>
                <a:cs typeface="Lucida Sans Unicode"/>
              </a:rPr>
              <a:t>es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peci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lica</a:t>
            </a:r>
            <a:r>
              <a:rPr dirty="0" sz="80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95959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3D3D3D"/>
                </a:solidFill>
                <a:latin typeface="Lucida Sans Unicode"/>
                <a:cs typeface="Lucida Sans Unicode"/>
              </a:rPr>
              <a:t>vtrá</a:t>
            </a:r>
            <a:r>
              <a:rPr dirty="0" sz="800" spc="-1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B5B5B"/>
                </a:solidFill>
                <a:latin typeface="Lucida Sans Unicode"/>
                <a:cs typeface="Lucida Sans Unicode"/>
              </a:rPr>
              <a:t>s</a:t>
            </a:r>
            <a:r>
              <a:rPr dirty="0" sz="800" spc="-3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96969"/>
                </a:solidFill>
                <a:latin typeface="Lucida Sans Unicode"/>
                <a:cs typeface="Lucida Sans Unicode"/>
              </a:rPr>
              <a:t>..'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6924" y="2546883"/>
            <a:ext cx="5552440" cy="344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68680">
              <a:lnSpc>
                <a:spcPct val="100000"/>
              </a:lnSpc>
              <a:spcBef>
                <a:spcPts val="100"/>
              </a:spcBef>
            </a:pPr>
            <a:r>
              <a:rPr dirty="0" baseline="-13888" sz="1200">
                <a:solidFill>
                  <a:srgbClr val="6B6B6B"/>
                </a:solidFill>
                <a:latin typeface="Lucida Sans Unicode"/>
                <a:cs typeface="Lucida Sans Unicode"/>
              </a:rPr>
              <a:t>O</a:t>
            </a:r>
            <a:r>
              <a:rPr dirty="0" baseline="-13888" sz="1200" spc="-97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PR</a:t>
            </a:r>
            <a:r>
              <a:rPr dirty="0" sz="800" spc="-18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6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60">
                <a:solidFill>
                  <a:srgbClr val="2D2D2D"/>
                </a:solidFill>
                <a:latin typeface="Lucida Sans Unicode"/>
                <a:cs typeface="Lucida Sans Unicode"/>
              </a:rPr>
              <a:t>FE</a:t>
            </a:r>
            <a:r>
              <a:rPr dirty="0" sz="800" spc="-1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iTO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33333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D5D5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69696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Lucida Sans Unicode"/>
                <a:cs typeface="Lucida Sans Unicode"/>
              </a:rPr>
              <a:t>mordo</a:t>
            </a:r>
            <a:r>
              <a:rPr dirty="0" sz="800" spc="5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0">
                <a:solidFill>
                  <a:srgbClr val="545454"/>
                </a:solidFill>
                <a:latin typeface="Lucida Sans Unicode"/>
                <a:cs typeface="Lucida Sans Unicode"/>
              </a:rPr>
              <a:t>€:Om</a:t>
            </a:r>
            <a:r>
              <a:rPr dirty="0" sz="800" spc="-2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95">
                <a:solidFill>
                  <a:srgbClr val="69696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727272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160">
                <a:solidFill>
                  <a:srgbClr val="727272"/>
                </a:solidFill>
                <a:latin typeface="Lucida Sans Unicode"/>
                <a:cs typeface="Lucida Sans Unicode"/>
              </a:rPr>
              <a:t>  </a:t>
            </a:r>
            <a:r>
              <a:rPr dirty="0" sz="800">
                <a:solidFill>
                  <a:srgbClr val="797979"/>
                </a:solidFill>
                <a:latin typeface="Lucida Sans Unicode"/>
                <a:cs typeface="Lucida Sans Unicode"/>
              </a:rPr>
              <a:t>*</a:t>
            </a:r>
            <a:r>
              <a:rPr dirty="0" sz="800" spc="375">
                <a:solidFill>
                  <a:srgbClr val="79797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47474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585"/>
              </a:spcBef>
            </a:pP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L‹°i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46464"/>
                </a:solidFill>
                <a:latin typeface="Lucida Sans Unicode"/>
                <a:cs typeface="Lucida Sans Unicode"/>
              </a:rPr>
              <a:t>r</a:t>
            </a:r>
            <a:r>
              <a:rPr dirty="0" sz="800" spc="37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õúg</a:t>
            </a:r>
            <a:r>
              <a:rPr dirty="0" sz="800" spc="-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646464"/>
                </a:solidFill>
                <a:latin typeface="Lucida Sans Unicode"/>
                <a:cs typeface="Lucida Sans Unicode"/>
              </a:rPr>
              <a:t>ele</a:t>
            </a:r>
            <a:r>
              <a:rPr dirty="0" sz="800" spc="-3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4D4D4D"/>
                </a:solidFill>
                <a:latin typeface="Lucida Sans Unicode"/>
                <a:cs typeface="Lucida Sans Unicode"/>
              </a:rPr>
              <a:t>10</a:t>
            </a:r>
            <a:r>
              <a:rPr dirty="0" sz="80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dezembro</a:t>
            </a:r>
            <a:r>
              <a:rPr dirty="0" sz="80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95959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65">
                <a:solidFill>
                  <a:srgbClr val="414141"/>
                </a:solidFill>
                <a:latin typeface="Lucida Sans Unicode"/>
                <a:cs typeface="Lucida Sans Unicode"/>
              </a:rPr>
              <a:t>2024</a:t>
            </a:r>
            <a:r>
              <a:rPr dirty="0" sz="800" spc="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4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prjb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lica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Lucida Sans Unicode"/>
                <a:cs typeface="Lucida Sans Unicode"/>
              </a:rPr>
              <a:t>na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ed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ição</a:t>
            </a:r>
            <a:r>
              <a:rPr dirty="0" sz="800" spc="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oXtra</a:t>
            </a:r>
            <a:r>
              <a:rPr dirty="0" sz="800" spc="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1924</a:t>
            </a:r>
            <a:r>
              <a:rPr dirty="0" sz="80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02883" y="2546883"/>
            <a:ext cx="11303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-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77777"/>
                </a:solidFill>
                <a:latin typeface="Lucida Sans Unicode"/>
                <a:cs typeface="Lucida Sans Unicode"/>
              </a:rPr>
              <a:t>‘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13643" y="2546883"/>
            <a:ext cx="33591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4160" algn="l"/>
              </a:tabLst>
            </a:pPr>
            <a:r>
              <a:rPr dirty="0" sz="800" spc="-50">
                <a:solidFill>
                  <a:srgbClr val="707070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707070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60">
                <a:solidFill>
                  <a:srgbClr val="808080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45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797979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5463" y="3319635"/>
            <a:ext cx="29794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20">
                <a:solidFill>
                  <a:srgbClr val="3B3B3B"/>
                </a:solidFill>
                <a:latin typeface="Lucida Sans Unicode"/>
                <a:cs typeface="Lucida Sans Unicode"/>
              </a:rPr>
              <a:t>Amigo</a:t>
            </a:r>
            <a:r>
              <a:rPr dirty="0" sz="800" spc="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1’-</a:t>
            </a:r>
            <a:r>
              <a:rPr dirty="0" sz="800" spc="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FcaabeHo</a:t>
            </a:r>
            <a:r>
              <a:rPr dirty="0" sz="800" spc="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7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supementarasseguinlesdoiaçoes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4723" y="4226276"/>
            <a:ext cx="1942464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0">
                <a:solidFill>
                  <a:srgbClr val="4D4D4D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Dotar</a:t>
            </a:r>
            <a:r>
              <a:rPr dirty="0" u="sng" sz="800" spc="-165">
                <a:solidFill>
                  <a:srgbClr val="4D4D4D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5B5B5B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oes</a:t>
            </a:r>
            <a:r>
              <a:rPr dirty="0" u="sng" sz="800" spc="-25">
                <a:solidFill>
                  <a:srgbClr val="5B5B5B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S</a:t>
            </a:r>
            <a:r>
              <a:rPr dirty="0" u="sng" sz="800" spc="-145">
                <a:solidFill>
                  <a:srgbClr val="484848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5B5B5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solidFill>
                  <a:srgbClr val="464646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1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950" spc="19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1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3855" y="4552690"/>
            <a:ext cx="424624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Sa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úde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MANUT</a:t>
            </a:r>
            <a:r>
              <a:rPr dirty="0" sz="800" spc="-18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ENCÃO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OPERAC</a:t>
            </a:r>
            <a:r>
              <a:rPr dirty="0" sz="800" spc="-1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IONALIZAGÃO</a:t>
            </a:r>
            <a:r>
              <a:rPr dirty="0" sz="800" spc="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ESTRATÉ</a:t>
            </a:r>
            <a:r>
              <a:rPr dirty="0" sz="800" spc="-15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G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IA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95959"/>
                </a:solidFill>
                <a:latin typeface="Lucida Sans Unicode"/>
                <a:cs typeface="Lucida Sans Unicode"/>
              </a:rPr>
              <a:t>D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0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SAÚ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D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FA!7</a:t>
            </a: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Ir</a:t>
            </a:r>
            <a:r>
              <a:rPr dirty="0" sz="800" spc="-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IA,</a:t>
            </a:r>
            <a:r>
              <a:rPr dirty="0" sz="800" spc="-1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U</a:t>
            </a:r>
            <a:r>
              <a:rPr dirty="0" sz="800" spc="-50">
                <a:solidFill>
                  <a:srgbClr val="5D5D5D"/>
                </a:solidFill>
                <a:latin typeface="Lucida Sans Unicode"/>
                <a:cs typeface="Lucida Sans Unicode"/>
              </a:rPr>
              <a:t>fÜ</a:t>
            </a:r>
            <a:r>
              <a:rPr dirty="0" sz="800" spc="125">
                <a:solidFill>
                  <a:srgbClr val="5D5D5D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330">
                <a:solidFill>
                  <a:srgbClr val="5D5D5D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-330">
                <a:solidFill>
                  <a:srgbClr val="727272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6642" y="4552690"/>
            <a:ext cx="624205" cy="53340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05.22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solidFill>
                  <a:srgbClr val="757575"/>
                </a:solidFill>
                <a:latin typeface="Lucida Sans Unicode"/>
                <a:cs typeface="Lucida Sans Unicode"/>
              </a:rPr>
              <a:t>?</a:t>
            </a:r>
            <a:r>
              <a:rPr dirty="0" sz="800" spc="8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646464"/>
                </a:solidFill>
                <a:latin typeface="Lucida Sans Unicode"/>
                <a:cs typeface="Lucida Sans Unicode"/>
              </a:rPr>
              <a:t>f; </a:t>
            </a:r>
            <a:r>
              <a:rPr dirty="0" sz="800" spc="-25">
                <a:solidFill>
                  <a:srgbClr val="838383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5">
                <a:solidFill>
                  <a:srgbClr val="707070"/>
                </a:solidFill>
                <a:latin typeface="Lucida Sans Unicode"/>
                <a:cs typeface="Lucida Sans Unicode"/>
              </a:rPr>
              <a:t>Ü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445"/>
              </a:spcBef>
            </a:pPr>
            <a:r>
              <a:rPr dirty="0" sz="800">
                <a:solidFill>
                  <a:srgbClr val="5E5E5E"/>
                </a:solidFill>
                <a:latin typeface="Lucida Sans Unicode"/>
                <a:cs typeface="Lucida Sans Unicode"/>
              </a:rPr>
              <a:t>¿</a:t>
            </a:r>
            <a:r>
              <a:rPr dirty="0" sz="800" spc="190">
                <a:solidFill>
                  <a:srgbClr val="5E5E5E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9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0.</a:t>
            </a:r>
            <a:r>
              <a:rPr dirty="0" sz="800" spc="1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Lucida Sans Unicode"/>
                <a:cs typeface="Lucida Sans Unicode"/>
              </a:rPr>
              <a:t>1.01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81546" y="4938301"/>
            <a:ext cx="26250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VEN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C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IMEN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TOS</a:t>
            </a:r>
            <a:r>
              <a:rPr dirty="0" sz="800" spc="1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VANTAG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9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NS</a:t>
            </a:r>
            <a:r>
              <a:rPr dirty="0" sz="800" spc="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Lucida Sans Unicode"/>
                <a:cs typeface="Lucida Sans Unicode"/>
              </a:rPr>
              <a:t>C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03252" y="4900197"/>
            <a:ext cx="1485265" cy="34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89584">
              <a:lnSpc>
                <a:spcPct val="131300"/>
              </a:lnSpc>
              <a:spcBef>
                <a:spcPts val="100"/>
              </a:spcBef>
            </a:pP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S</a:t>
            </a:r>
            <a:r>
              <a:rPr dirty="0" sz="800" spc="-1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US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05050"/>
                </a:solidFill>
                <a:latin typeface="Lucida Sans Unicode"/>
                <a:cs typeface="Lucida Sans Unicode"/>
              </a:rPr>
              <a:t>t‹</a:t>
            </a:r>
            <a:r>
              <a:rPr dirty="0" sz="80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ule</a:t>
            </a:r>
            <a:r>
              <a:rPr dirty="0" sz="80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46464"/>
                </a:solidFill>
                <a:latin typeface="Lucida Sans Unicode"/>
                <a:cs typeface="Lucida Sans Unicode"/>
              </a:rPr>
              <a:t>'‹,</a:t>
            </a:r>
            <a:r>
              <a:rPr dirty="0" sz="800" spc="-12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66666"/>
                </a:solidFill>
                <a:latin typeface="Lucida Sans Unicode"/>
                <a:cs typeface="Lucida Sans Unicode"/>
              </a:rPr>
              <a:t>Àt 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Lucida Sans Unicode"/>
                <a:cs typeface="Lucida Sans Unicode"/>
              </a:rPr>
              <a:t>óo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6E6E6E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1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Ativ</a:t>
            </a:r>
            <a:r>
              <a:rPr dirty="0" sz="800" spc="-20">
                <a:solidFill>
                  <a:srgbClr val="606060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dade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Lucida Sans Unicode"/>
                <a:cs typeface="Lucida Sans Unicode"/>
              </a:rPr>
              <a:t>RE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3001" y="5294957"/>
            <a:ext cx="464693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MANUT</a:t>
            </a:r>
            <a:r>
              <a:rPr dirty="0" sz="800" spc="-1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MCÃO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B3B3B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OPERAC</a:t>
            </a:r>
            <a:r>
              <a:rPr dirty="0" sz="800" spc="-1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TONALIZACÃO</a:t>
            </a:r>
            <a:r>
              <a:rPr dirty="0" sz="800" spc="1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DAS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SAÚDE</a:t>
            </a:r>
            <a:r>
              <a:rPr dirty="0" sz="80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414141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CE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IvtES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76767"/>
                </a:solidFill>
                <a:latin typeface="Lucida Sans Unicode"/>
                <a:cs typeface="Lucida Sans Unicode"/>
              </a:rPr>
              <a:t>,</a:t>
            </a:r>
            <a:r>
              <a:rPr dirty="0" sz="800" spc="8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SAMU</a:t>
            </a:r>
            <a:r>
              <a:rPr dirty="0" sz="800" spc="43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†2</a:t>
            </a:r>
            <a:r>
              <a:rPr dirty="0" sz="800" spc="1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z.</a:t>
            </a:r>
            <a:r>
              <a:rPr dirty="0" sz="800" spc="1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5">
                <a:solidFill>
                  <a:srgbClr val="727272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727272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434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8C8C8C"/>
                </a:solidFill>
                <a:latin typeface="Lucida Sans Unicode"/>
                <a:cs typeface="Lucida Sans Unicode"/>
              </a:rPr>
              <a:t>‘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9230" y="5243135"/>
            <a:ext cx="342900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575757"/>
                </a:solidFill>
                <a:latin typeface="Lucida Sans Unicode"/>
                <a:cs typeface="Lucida Sans Unicode"/>
              </a:rPr>
              <a:t>2.</a:t>
            </a: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1?4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09"/>
              </a:spcBef>
              <a:tabLst>
                <a:tab pos="814705" algn="l"/>
              </a:tabLst>
            </a:pPr>
            <a:r>
              <a:rPr dirty="0" sz="800" spc="-10">
                <a:solidFill>
                  <a:srgbClr val="696969"/>
                </a:solidFill>
                <a:latin typeface="Lucida Sans Unicode"/>
                <a:cs typeface="Lucida Sans Unicode"/>
              </a:rPr>
              <a:t>3.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1.9.0.11.01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VEN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C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iMENTOS</a:t>
            </a:r>
            <a:r>
              <a:rPr dirty="0" sz="800" spc="1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5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VANTAGE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NS</a:t>
            </a:r>
            <a:r>
              <a:rPr dirty="0" sz="800" spc="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07825" y="5430609"/>
            <a:ext cx="1668145" cy="68389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 marR="5080" indent="489584">
              <a:lnSpc>
                <a:spcPct val="138800"/>
              </a:lnSpc>
              <a:spcBef>
                <a:spcPts val="25"/>
              </a:spcBef>
            </a:pP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Man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ulenGão</a:t>
            </a:r>
            <a:r>
              <a:rPr dirty="0" sz="800" spc="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AS'“ü </a:t>
            </a: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Tota</a:t>
            </a:r>
            <a:r>
              <a:rPr dirty="0" sz="800" spc="-1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3F3F3F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R$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U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n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idade</a:t>
            </a:r>
            <a:r>
              <a:rPr dirty="0" sz="800" spc="1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404495">
              <a:lnSpc>
                <a:spcPct val="100000"/>
              </a:lnSpc>
              <a:spcBef>
                <a:spcPts val="300"/>
              </a:spcBef>
            </a:pP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Va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lor</a:t>
            </a:r>
            <a:r>
              <a:rPr dirty="0" sz="800" spc="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Lucida Sans Unicode"/>
                <a:cs typeface="Lucida Sans Unicode"/>
              </a:rPr>
              <a:t>Su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p!ementad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E7E7E"/>
                </a:solidFill>
                <a:latin typeface="Lucida Sans Unicode"/>
                <a:cs typeface="Lucida Sans Unicode"/>
              </a:rPr>
              <a:t>z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637743" y="5468711"/>
            <a:ext cx="5080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757575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11491" y="6157634"/>
            <a:ext cx="500824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8790" marR="5080" indent="-466725">
              <a:lnSpc>
                <a:spcPct val="112500"/>
              </a:lnSpc>
              <a:spcBef>
                <a:spcPts val="100"/>
              </a:spcBef>
              <a:tabLst>
                <a:tab pos="4976495" algn="l"/>
              </a:tabLst>
            </a:pPr>
            <a:r>
              <a:rPr dirty="0" sz="800" spc="-65">
                <a:solidFill>
                  <a:srgbClr val="313131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A3A3A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40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despesas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Lucida Sans Unicode"/>
                <a:cs typeface="Lucida Sans Unicode"/>
              </a:rPr>
              <a:t>serao 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Lucida Sans Unicode"/>
                <a:cs typeface="Lucida Sans Unicode"/>
              </a:rPr>
              <a:t>reco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70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05050"/>
                </a:solidFill>
                <a:latin typeface="Lucida Sans Unicode"/>
                <a:cs typeface="Lucida Sans Unicode"/>
              </a:rPr>
              <a:t>1“ 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N"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94601" y="6537153"/>
            <a:ext cx="164973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6300"/>
              </a:lnSpc>
              <a:spcBef>
                <a:spcPts val="100"/>
              </a:spcBef>
            </a:pP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33333"/>
                </a:solidFill>
                <a:latin typeface="Lucida Sans Unicode"/>
                <a:cs typeface="Lucida Sans Unicode"/>
              </a:rPr>
              <a:t>Anulaçao</a:t>
            </a:r>
            <a:r>
              <a:rPr dirty="0" sz="800" spc="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75757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59296" y="6901187"/>
            <a:ext cx="19481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5">
                <a:solidFill>
                  <a:srgbClr val="565656"/>
                </a:solidFill>
                <a:uFill>
                  <a:solidFill>
                    <a:srgbClr val="646064"/>
                  </a:solidFill>
                </a:uFill>
                <a:latin typeface="Lucida Sans Unicode"/>
                <a:cs typeface="Lucida Sans Unicode"/>
              </a:rPr>
              <a:t>DotaG</a:t>
            </a:r>
            <a:r>
              <a:rPr dirty="0" u="sng" sz="800" spc="-25">
                <a:solidFill>
                  <a:srgbClr val="3F3F3F"/>
                </a:solidFill>
                <a:uFill>
                  <a:solidFill>
                    <a:srgbClr val="646064"/>
                  </a:solidFill>
                </a:uFill>
                <a:latin typeface="Lucida Sans Unicode"/>
                <a:cs typeface="Lucida Sans Unicode"/>
              </a:rPr>
              <a:t>oes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64606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83838"/>
                </a:solidFill>
                <a:uFill>
                  <a:solidFill>
                    <a:srgbClr val="646064"/>
                  </a:solidFill>
                </a:uFill>
                <a:latin typeface="Lucida Sans Unicode"/>
                <a:cs typeface="Lucida Sans Unicode"/>
              </a:rPr>
              <a:t>Anu!adas</a:t>
            </a:r>
            <a:r>
              <a:rPr dirty="0" u="sng" sz="800" spc="500">
                <a:solidFill>
                  <a:srgbClr val="383838"/>
                </a:solidFill>
                <a:uFill>
                  <a:solidFill>
                    <a:srgbClr val="64606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30"/>
              </a:spcBef>
            </a:pPr>
            <a:r>
              <a:rPr dirty="0" sz="950" spc="10">
                <a:solidFill>
                  <a:srgbClr val="3D3D3D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1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10">
                <a:solidFill>
                  <a:srgbClr val="3B3B3B"/>
                </a:solidFill>
                <a:latin typeface="Lucida Sans Unicode"/>
                <a:cs typeface="Lucida Sans Unicode"/>
              </a:rPr>
              <a:t>MUNIC</a:t>
            </a:r>
            <a:r>
              <a:rPr dirty="0" sz="950" spc="10">
                <a:solidFill>
                  <a:srgbClr val="414141"/>
                </a:solidFill>
                <a:latin typeface="Lucida Sans Unicode"/>
                <a:cs typeface="Lucida Sans Unicode"/>
              </a:rPr>
              <a:t>IPAL</a:t>
            </a:r>
            <a:r>
              <a:rPr dirty="0" sz="950" spc="1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1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333333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756245" y="6518864"/>
            <a:ext cx="741680" cy="39179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80"/>
              </a:spcBef>
            </a:pP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R$1.600.000,00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$1.600.000,00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79230" y="7213882"/>
            <a:ext cx="629920" cy="551815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5"/>
              </a:spcBef>
            </a:pPr>
            <a:r>
              <a:rPr dirty="0" sz="800" spc="-10">
                <a:solidFill>
                  <a:srgbClr val="484848"/>
                </a:solidFill>
                <a:latin typeface="Lucida Sans Unicode"/>
                <a:cs typeface="Lucida Sans Unicode"/>
              </a:rPr>
              <a:t>05.22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2.020</a:t>
            </a:r>
            <a:endParaRPr sz="80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375"/>
              </a:spcBef>
            </a:pP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?</a:t>
            </a:r>
            <a:r>
              <a:rPr dirty="0" sz="800" spc="11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F0F0F0"/>
                </a:solidFill>
                <a:latin typeface="Lucida Sans Unicode"/>
                <a:cs typeface="Lucida Sans Unicode"/>
              </a:rPr>
              <a:t>"</a:t>
            </a:r>
            <a:r>
              <a:rPr dirty="0" sz="800" spc="-95">
                <a:solidFill>
                  <a:srgbClr val="F0F0F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575757"/>
                </a:solidFill>
                <a:latin typeface="Lucida Sans Unicode"/>
                <a:cs typeface="Lucida Sans Unicode"/>
              </a:rPr>
              <a:t>.8.</a:t>
            </a:r>
            <a:r>
              <a:rPr dirty="0" sz="800" spc="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D5D5D"/>
                </a:solidFill>
                <a:latin typeface="Lucida Sans Unicode"/>
                <a:cs typeface="Lucida Sans Unicode"/>
              </a:rPr>
              <a:t>0.11</a:t>
            </a:r>
            <a:r>
              <a:rPr dirty="0" sz="800" spc="-1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01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78428" y="7213882"/>
            <a:ext cx="2629535" cy="551815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45"/>
              </a:spcBef>
            </a:pP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Sa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úde</a:t>
            </a:r>
            <a:endParaRPr sz="800">
              <a:latin typeface="Lucida Sans Unicode"/>
              <a:cs typeface="Lucida Sans Unicode"/>
            </a:endParaRPr>
          </a:p>
          <a:p>
            <a:pPr marL="15240" marR="5080" indent="-3175">
              <a:lnSpc>
                <a:spcPct val="138800"/>
              </a:lnSpc>
              <a:spcBef>
                <a:spcPts val="70"/>
              </a:spcBef>
            </a:pP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MANUTENGÃO</a:t>
            </a:r>
            <a:r>
              <a:rPr dirty="0" sz="800" spc="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OPERAC</a:t>
            </a:r>
            <a:r>
              <a:rPr dirty="0" sz="800" spc="-1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IONALIZACÃO</a:t>
            </a:r>
            <a:r>
              <a:rPr dirty="0" sz="800" spc="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42424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FMS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VEN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CIM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ENTOS</a:t>
            </a:r>
            <a:r>
              <a:rPr dirty="0" sz="800" spc="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VANTAG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NS</a:t>
            </a:r>
            <a:r>
              <a:rPr dirty="0" sz="800" spc="1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03252" y="7556820"/>
            <a:ext cx="1818005" cy="71183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173990" indent="494030">
              <a:lnSpc>
                <a:spcPct val="146300"/>
              </a:lnSpc>
              <a:spcBef>
                <a:spcPts val="60"/>
              </a:spcBef>
            </a:pP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69696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ir</a:t>
            </a:r>
            <a:r>
              <a:rPr dirty="0" sz="800" spc="4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3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os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Lucida Sans Unicode"/>
                <a:cs typeface="Lucida Sans Unicode"/>
              </a:rPr>
              <a:t>'."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TotaldoProjetofAGCd.de2D</a:t>
            </a:r>
            <a:r>
              <a:rPr dirty="0" sz="800" spc="500">
                <a:solidFill>
                  <a:srgbClr val="494949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R8</a:t>
            </a:r>
            <a:endParaRPr sz="800">
              <a:latin typeface="Lucida Sans Unicode"/>
              <a:cs typeface="Lucida Sans Unicode"/>
            </a:endParaRPr>
          </a:p>
          <a:p>
            <a:pPr marL="701675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To!al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Anu</a:t>
            </a:r>
            <a:r>
              <a:rPr dirty="0" sz="800">
                <a:solidFill>
                  <a:srgbClr val="626262"/>
                </a:solidFill>
                <a:latin typeface="Lucida Sans Unicode"/>
                <a:cs typeface="Lucida Sans Unicode"/>
              </a:rPr>
              <a:t>,as</a:t>
            </a:r>
            <a:r>
              <a:rPr dirty="0" sz="800" spc="495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76767"/>
                </a:solidFill>
                <a:latin typeface="Lucida Sans Unicode"/>
                <a:cs typeface="Lucida Sans Unicode"/>
              </a:rPr>
              <a:t>*.ü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683629" y="8120763"/>
            <a:ext cx="488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898989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255" y="9761821"/>
            <a:ext cx="5997120" cy="15088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169" y="260627"/>
            <a:ext cx="736488" cy="69498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49499" y="2540669"/>
            <a:ext cx="1951989" cy="0"/>
          </a:xfrm>
          <a:custGeom>
            <a:avLst/>
            <a:gdLst/>
            <a:ahLst/>
            <a:cxnLst/>
            <a:rect l="l" t="t" r="r" b="b"/>
            <a:pathLst>
              <a:path w="1951989" h="0">
                <a:moveTo>
                  <a:pt x="0" y="0"/>
                </a:moveTo>
                <a:lnTo>
                  <a:pt x="1951771" y="0"/>
                </a:lnTo>
              </a:path>
            </a:pathLst>
          </a:custGeom>
          <a:ln w="12192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76879" y="1133931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568" y="0"/>
                </a:lnTo>
              </a:path>
            </a:pathLst>
          </a:custGeom>
          <a:ln w="21337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93821" y="173246"/>
            <a:ext cx="3174365" cy="563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3B3B3B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33333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-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313131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7780" marR="2000250">
              <a:lnSpc>
                <a:spcPct val="128000"/>
              </a:lnSpc>
              <a:spcBef>
                <a:spcPts val="484"/>
              </a:spcBef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1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10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81818"/>
                </a:solidFill>
                <a:latin typeface="Lucida Sans Unicode"/>
                <a:cs typeface="Lucida Sans Unicode"/>
              </a:rPr>
              <a:t>1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B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780" y="1204295"/>
            <a:ext cx="41084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 i="1">
                <a:solidFill>
                  <a:srgbClr val="4B4B4B"/>
                </a:solidFill>
                <a:latin typeface="Arial"/>
                <a:cs typeface="Arial"/>
              </a:rPr>
              <a:t>F</a:t>
            </a:r>
            <a:r>
              <a:rPr dirty="0" sz="750" spc="-80" i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750" spc="-110" i="1">
                <a:solidFill>
                  <a:srgbClr val="363636"/>
                </a:solidFill>
                <a:latin typeface="Arial"/>
                <a:cs typeface="Arial"/>
              </a:rPr>
              <a:t>r</a:t>
            </a:r>
            <a:r>
              <a:rPr dirty="0" sz="750" spc="-85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750" spc="-35" i="1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dirty="0" sz="750" spc="-35" i="1">
                <a:solidFill>
                  <a:srgbClr val="646464"/>
                </a:solidFill>
                <a:latin typeface="Arial"/>
                <a:cs typeface="Arial"/>
              </a:rPr>
              <a:t>i</a:t>
            </a:r>
            <a:r>
              <a:rPr dirty="0" sz="750" spc="-35" i="1">
                <a:solidFill>
                  <a:srgbClr val="4D4D4D"/>
                </a:solidFill>
                <a:latin typeface="Arial"/>
                <a:cs typeface="Arial"/>
              </a:rPr>
              <a:t>q</a:t>
            </a:r>
            <a:r>
              <a:rPr dirty="0" sz="750" spc="-105" i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5B5B5B"/>
                </a:solidFill>
                <a:latin typeface="Arial"/>
                <a:cs typeface="Arial"/>
              </a:rPr>
              <a:t>n</a:t>
            </a:r>
            <a:r>
              <a:rPr dirty="0" sz="750" spc="35" i="1">
                <a:solidFill>
                  <a:srgbClr val="5B5B5B"/>
                </a:solidFill>
                <a:latin typeface="Arial"/>
                <a:cs typeface="Arial"/>
              </a:rPr>
              <a:t> </a:t>
            </a:r>
            <a:r>
              <a:rPr dirty="0" sz="750" spc="-250">
                <a:solidFill>
                  <a:srgbClr val="545454"/>
                </a:solidFill>
                <a:latin typeface="Lucida Sans Unicode"/>
                <a:cs typeface="Lucida Sans Unicode"/>
              </a:rPr>
              <a:t>3</a:t>
            </a:r>
            <a:r>
              <a:rPr dirty="0" sz="750" spc="-250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º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63197" y="1204295"/>
            <a:ext cx="344614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D4D4D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F4F4F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Pub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fique-se,</a:t>
            </a:r>
            <a:r>
              <a:rPr dirty="0" sz="750" spc="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Lucida Sans Unicode"/>
                <a:cs typeface="Lucida Sans Unicode"/>
              </a:rPr>
              <a:t>afixe-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cumpra</a:t>
            </a:r>
            <a:r>
              <a:rPr dirty="0" sz="750" spc="-1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85328" y="1972438"/>
            <a:ext cx="185229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do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29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jun</a:t>
            </a:r>
            <a:r>
              <a:rPr dirty="0" sz="750" spc="-40">
                <a:solidFill>
                  <a:srgbClr val="262626"/>
                </a:solidFill>
                <a:latin typeface="Lucida Sans Unicode"/>
                <a:cs typeface="Lucida Sans Unicode"/>
              </a:rPr>
              <a:t>ho,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2025-07-07T17:49:40Z</dcterms:created>
  <dcterms:modified xsi:type="dcterms:W3CDTF">2025-07-07T17:49:40Z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