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4954"/>
            <a:ext cx="6423025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8304"/>
            <a:ext cx="528955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/>
              <a:t>Página</a:t>
            </a:r>
            <a:r>
              <a:rPr dirty="0" spc="-35"/>
              <a:t> </a:t>
            </a:r>
            <a:fld id="{81D60167-4931-47E6-BA6A-407CBD079E47}" type="slidenum">
              <a:rPr dirty="0"/>
              <a:t>#</a:t>
            </a:fld>
            <a:r>
              <a:rPr dirty="0" spc="-35"/>
              <a:t> </a:t>
            </a:r>
            <a:r>
              <a:rPr dirty="0"/>
              <a:t>de</a:t>
            </a:r>
            <a:r>
              <a:rPr dirty="0" spc="-15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/>
              <a:t>Página</a:t>
            </a:r>
            <a:r>
              <a:rPr dirty="0" spc="-35"/>
              <a:t> </a:t>
            </a:r>
            <a:fld id="{81D60167-4931-47E6-BA6A-407CBD079E47}" type="slidenum">
              <a:rPr dirty="0"/>
              <a:t>#</a:t>
            </a:fld>
            <a:r>
              <a:rPr dirty="0" spc="-35"/>
              <a:t> </a:t>
            </a:r>
            <a:r>
              <a:rPr dirty="0"/>
              <a:t>de</a:t>
            </a:r>
            <a:r>
              <a:rPr dirty="0" spc="-15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825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1597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/>
              <a:t>Página</a:t>
            </a:r>
            <a:r>
              <a:rPr dirty="0" spc="-35"/>
              <a:t> </a:t>
            </a:r>
            <a:fld id="{81D60167-4931-47E6-BA6A-407CBD079E47}" type="slidenum">
              <a:rPr dirty="0"/>
              <a:t>#</a:t>
            </a:fld>
            <a:r>
              <a:rPr dirty="0" spc="-35"/>
              <a:t> </a:t>
            </a:r>
            <a:r>
              <a:rPr dirty="0"/>
              <a:t>de</a:t>
            </a:r>
            <a:r>
              <a:rPr dirty="0" spc="-15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/>
              <a:t>Página</a:t>
            </a:r>
            <a:r>
              <a:rPr dirty="0" spc="-35"/>
              <a:t> </a:t>
            </a:r>
            <a:fld id="{81D60167-4931-47E6-BA6A-407CBD079E47}" type="slidenum">
              <a:rPr dirty="0"/>
              <a:t>#</a:t>
            </a:fld>
            <a:r>
              <a:rPr dirty="0" spc="-35"/>
              <a:t> </a:t>
            </a:r>
            <a:r>
              <a:rPr dirty="0"/>
              <a:t>de</a:t>
            </a:r>
            <a:r>
              <a:rPr dirty="0" spc="-15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/>
              <a:t>Página</a:t>
            </a:r>
            <a:r>
              <a:rPr dirty="0" spc="-35"/>
              <a:t> </a:t>
            </a:r>
            <a:fld id="{81D60167-4931-47E6-BA6A-407CBD079E47}" type="slidenum">
              <a:rPr dirty="0"/>
              <a:t>#</a:t>
            </a:fld>
            <a:r>
              <a:rPr dirty="0" spc="-35"/>
              <a:t> </a:t>
            </a:r>
            <a:r>
              <a:rPr dirty="0"/>
              <a:t>de</a:t>
            </a:r>
            <a:r>
              <a:rPr dirty="0" spc="-15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82904" y="255904"/>
            <a:ext cx="789940" cy="78994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825" y="427736"/>
            <a:ext cx="6800850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9482"/>
            <a:ext cx="6800850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942082" y="9945933"/>
            <a:ext cx="300989" cy="111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825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03669" y="9945933"/>
            <a:ext cx="494665" cy="111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/>
              <a:t>Página</a:t>
            </a:r>
            <a:r>
              <a:rPr dirty="0" spc="-35"/>
              <a:t> </a:t>
            </a:r>
            <a:fld id="{81D60167-4931-47E6-BA6A-407CBD079E47}" type="slidenum">
              <a:rPr dirty="0"/>
              <a:t>#</a:t>
            </a:fld>
            <a:r>
              <a:rPr dirty="0" spc="-35"/>
              <a:t> </a:t>
            </a:r>
            <a:r>
              <a:rPr dirty="0"/>
              <a:t>de</a:t>
            </a:r>
            <a:r>
              <a:rPr dirty="0" spc="-15"/>
              <a:t> </a:t>
            </a:r>
            <a:r>
              <a:rPr dirty="0" spc="-50"/>
              <a:t>2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13814" y="182371"/>
            <a:ext cx="3181985" cy="5734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2038350">
              <a:lnSpc>
                <a:spcPct val="125000"/>
              </a:lnSpc>
              <a:spcBef>
                <a:spcPts val="470"/>
              </a:spcBef>
            </a:pPr>
            <a:r>
              <a:rPr dirty="0" sz="800" spc="-10" b="1">
                <a:latin typeface="Arial"/>
                <a:cs typeface="Arial"/>
              </a:rPr>
              <a:t>Rua</a:t>
            </a:r>
            <a:r>
              <a:rPr dirty="0" sz="800" spc="-4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Maria</a:t>
            </a:r>
            <a:r>
              <a:rPr dirty="0" sz="800" spc="-40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Lourenço,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spc="-25" b="1">
                <a:latin typeface="Arial"/>
                <a:cs typeface="Arial"/>
              </a:rPr>
              <a:t>18</a:t>
            </a:r>
            <a:r>
              <a:rPr dirty="0" sz="800" spc="-10" b="1">
                <a:latin typeface="Arial"/>
                <a:cs typeface="Arial"/>
              </a:rPr>
              <a:t> Fazenda</a:t>
            </a:r>
            <a:r>
              <a:rPr dirty="0" sz="800" spc="10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Caxias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344804" y="9933304"/>
            <a:ext cx="6666865" cy="0"/>
          </a:xfrm>
          <a:custGeom>
            <a:avLst/>
            <a:gdLst/>
            <a:ahLst/>
            <a:cxnLst/>
            <a:rect l="l" t="t" r="r" b="b"/>
            <a:pathLst>
              <a:path w="6666865" h="0">
                <a:moveTo>
                  <a:pt x="0" y="0"/>
                </a:moveTo>
                <a:lnTo>
                  <a:pt x="6666865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5241163" y="1417066"/>
            <a:ext cx="1763395" cy="1466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800" spc="-10">
                <a:latin typeface="Arial MT"/>
                <a:cs typeface="Arial MT"/>
              </a:rPr>
              <a:t>Decreto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2944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6</a:t>
            </a:r>
            <a:r>
              <a:rPr dirty="0" sz="800" spc="40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9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junho,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039615" y="1853310"/>
            <a:ext cx="2813685" cy="26225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2700" marR="5080">
              <a:lnSpc>
                <a:spcPts val="910"/>
              </a:lnSpc>
              <a:spcBef>
                <a:spcPts val="160"/>
              </a:spcBef>
            </a:pPr>
            <a:r>
              <a:rPr dirty="0" sz="800" spc="-10">
                <a:latin typeface="Arial MT"/>
                <a:cs typeface="Arial MT"/>
              </a:rPr>
              <a:t>Abre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crédito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suplementar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valor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R$260.000,00,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</a:t>
            </a:r>
            <a:r>
              <a:rPr dirty="0" sz="800">
                <a:latin typeface="Arial MT"/>
                <a:cs typeface="Arial MT"/>
              </a:rPr>
              <a:t>fins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especifíca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 </a:t>
            </a:r>
            <a:r>
              <a:rPr dirty="0" sz="800" spc="-10">
                <a:latin typeface="Arial MT"/>
                <a:cs typeface="Arial MT"/>
              </a:rPr>
              <a:t>outras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38708" y="2611298"/>
            <a:ext cx="6451600" cy="9702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590" marR="5080" indent="816610">
              <a:lnSpc>
                <a:spcPct val="15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10">
                <a:latin typeface="Arial MT"/>
                <a:cs typeface="Arial MT"/>
              </a:rPr>
              <a:t> PREFEITO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MUNICIPAL,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uso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suas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atribuições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legais,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constitucionais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acordo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lhe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confere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art.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20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>
                <a:latin typeface="Arial MT"/>
                <a:cs typeface="Arial MT"/>
              </a:rPr>
              <a:t> Lei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859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10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dezembro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2024 -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publicada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na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edição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extra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1924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10/12/2024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4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-1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1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800" spc="-1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800" spc="-1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2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800" spc="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2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50"/>
              </a:spcBef>
            </a:pPr>
            <a:endParaRPr sz="800">
              <a:latin typeface="Arial MT"/>
              <a:cs typeface="Arial MT"/>
            </a:endParaRPr>
          </a:p>
          <a:p>
            <a:pPr marL="326390">
              <a:lnSpc>
                <a:spcPct val="100000"/>
              </a:lnSpc>
            </a:pPr>
            <a:r>
              <a:rPr dirty="0" sz="800" spc="-10">
                <a:latin typeface="Arial MT"/>
                <a:cs typeface="Arial MT"/>
              </a:rPr>
              <a:t>Artigo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Fica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aberto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suplementar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seguintes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89940" y="4347993"/>
            <a:ext cx="1955800" cy="367665"/>
          </a:xfrm>
          <a:prstGeom prst="rect">
            <a:avLst/>
          </a:prstGeom>
        </p:spPr>
        <p:txBody>
          <a:bodyPr wrap="square" lIns="0" tIns="412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25"/>
              </a:spcBef>
            </a:pP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Suplementadas</a:t>
            </a:r>
            <a:endParaRPr sz="800">
              <a:latin typeface="Arial"/>
              <a:cs typeface="Arial"/>
            </a:endParaRPr>
          </a:p>
          <a:p>
            <a:pPr marL="60960">
              <a:lnSpc>
                <a:spcPct val="100000"/>
              </a:lnSpc>
              <a:spcBef>
                <a:spcPts val="305"/>
              </a:spcBef>
            </a:pPr>
            <a:r>
              <a:rPr dirty="0" sz="1000" b="1">
                <a:latin typeface="Arial"/>
                <a:cs typeface="Arial"/>
              </a:rPr>
              <a:t>FUNDO</a:t>
            </a:r>
            <a:r>
              <a:rPr dirty="0" sz="1000" spc="-3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1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3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SAÚDE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498906" y="4741547"/>
          <a:ext cx="6583680" cy="14998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1360"/>
                <a:gridCol w="2740660"/>
                <a:gridCol w="2484120"/>
                <a:gridCol w="561975"/>
              </a:tblGrid>
              <a:tr h="146050">
                <a:tc>
                  <a:txBody>
                    <a:bodyPr/>
                    <a:lstStyle/>
                    <a:p>
                      <a:pPr marL="31750">
                        <a:lnSpc>
                          <a:spcPts val="87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05.22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ts val="875"/>
                        </a:lnSpc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Fundo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Saúde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653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2.015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 gridSpan="2"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ESTRATÉGIA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SAÚDE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FAMÍLIA/UBS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(PREVINE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BRASIL)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3.3.9.0.92.00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 gridSpan="2"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155"/>
                        </a:spcBef>
                        <a:tabLst>
                          <a:tab pos="3331845" algn="l"/>
                        </a:tabLst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EXERCÍCIOS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ANTERIORES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SUS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ASPS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Governo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</a:tr>
              <a:tr h="1752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100.000,00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2065"/>
                </a:tc>
              </a:tr>
              <a:tr h="185420">
                <a:tc gridSpan="4"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29"/>
                        </a:spcBef>
                        <a:tabLst>
                          <a:tab pos="833119" algn="l"/>
                        </a:tabLst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2.133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/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SAÚDE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CEMES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SAMU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192/SAÚDE MENTAL/UPA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9209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653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3.3.9.0.92.00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EXERCÍCIOS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ANTERIORES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marL="59118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SUS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ASPS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Governo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160.000,00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</a:tr>
              <a:tr h="1765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160.000,00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0320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8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260.000,00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2860"/>
                </a:tc>
              </a:tr>
              <a:tr h="1320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97205">
                        <a:lnSpc>
                          <a:spcPts val="869"/>
                        </a:lnSpc>
                        <a:spcBef>
                          <a:spcPts val="7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Valor</a:t>
                      </a:r>
                      <a:r>
                        <a:rPr dirty="0" sz="800" spc="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Suplementado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ts val="869"/>
                        </a:lnSpc>
                        <a:spcBef>
                          <a:spcPts val="7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260.000,00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9525"/>
                </a:tc>
              </a:tr>
            </a:tbl>
          </a:graphicData>
        </a:graphic>
      </p:graphicFrame>
      <p:sp>
        <p:nvSpPr>
          <p:cNvPr id="9" name="object 9" descr=""/>
          <p:cNvSpPr txBox="1"/>
          <p:nvPr/>
        </p:nvSpPr>
        <p:spPr>
          <a:xfrm>
            <a:off x="844092" y="6309410"/>
            <a:ext cx="5966460" cy="2940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81965" marR="5080" indent="-469900">
              <a:lnSpc>
                <a:spcPct val="11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Artigo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2º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10">
                <a:latin typeface="Arial MT"/>
                <a:cs typeface="Arial MT"/>
              </a:rPr>
              <a:t> despesas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decorrentes</a:t>
            </a:r>
            <a:r>
              <a:rPr dirty="0" sz="800">
                <a:latin typeface="Arial MT"/>
                <a:cs typeface="Arial MT"/>
              </a:rPr>
              <a:t> 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abertura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presente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 </a:t>
            </a:r>
            <a:r>
              <a:rPr dirty="0" sz="800" spc="-10">
                <a:latin typeface="Arial MT"/>
                <a:cs typeface="Arial MT"/>
              </a:rPr>
              <a:t>suplementar,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serão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cobertas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recursos 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trata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43</a:t>
            </a:r>
            <a:r>
              <a:rPr dirty="0" sz="800" spc="-10">
                <a:latin typeface="Arial MT"/>
                <a:cs typeface="Arial MT"/>
              </a:rPr>
              <a:t> parágrafo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 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Lei</a:t>
            </a:r>
            <a:r>
              <a:rPr dirty="0" sz="800" spc="-10">
                <a:latin typeface="Arial MT"/>
                <a:cs typeface="Arial MT"/>
              </a:rPr>
              <a:t> Federal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 </a:t>
            </a:r>
            <a:r>
              <a:rPr dirty="0" sz="800" spc="-10">
                <a:latin typeface="Arial MT"/>
                <a:cs typeface="Arial MT"/>
              </a:rPr>
              <a:t>4.320/64,</a:t>
            </a:r>
            <a:r>
              <a:rPr dirty="0" sz="800">
                <a:latin typeface="Arial MT"/>
                <a:cs typeface="Arial MT"/>
              </a:rPr>
              <a:t> Inciso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725295" y="6665645"/>
            <a:ext cx="1635760" cy="3924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4805" marR="5080" indent="-332740">
              <a:lnSpc>
                <a:spcPct val="1503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Inciso: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Excesso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Arrecadação: III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Anulação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Dotação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: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3896359" y="6665645"/>
            <a:ext cx="648335" cy="392430"/>
          </a:xfrm>
          <a:prstGeom prst="rect">
            <a:avLst/>
          </a:prstGeom>
        </p:spPr>
        <p:txBody>
          <a:bodyPr wrap="square" lIns="0" tIns="7429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85"/>
              </a:spcBef>
            </a:pPr>
            <a:r>
              <a:rPr dirty="0" sz="800" spc="-10">
                <a:latin typeface="Arial MT"/>
                <a:cs typeface="Arial MT"/>
              </a:rPr>
              <a:t>R$260.000,00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dirty="0" sz="800" spc="-10">
                <a:latin typeface="Arial MT"/>
                <a:cs typeface="Arial MT"/>
              </a:rPr>
              <a:t>$260.000,00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389940" y="7043314"/>
            <a:ext cx="2706370" cy="367665"/>
          </a:xfrm>
          <a:prstGeom prst="rect">
            <a:avLst/>
          </a:prstGeom>
        </p:spPr>
        <p:txBody>
          <a:bodyPr wrap="square" lIns="0" tIns="412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25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5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Anuladas</a:t>
            </a:r>
            <a:endParaRPr sz="800">
              <a:latin typeface="Arial"/>
              <a:cs typeface="Arial"/>
            </a:endParaRPr>
          </a:p>
          <a:p>
            <a:pPr marL="60960">
              <a:lnSpc>
                <a:spcPct val="100000"/>
              </a:lnSpc>
              <a:spcBef>
                <a:spcPts val="305"/>
              </a:spcBef>
            </a:pPr>
            <a:r>
              <a:rPr dirty="0" sz="1000" b="1">
                <a:latin typeface="Arial"/>
                <a:cs typeface="Arial"/>
              </a:rPr>
              <a:t>PREFEITURA</a:t>
            </a:r>
            <a:r>
              <a:rPr dirty="0" sz="1000" spc="-5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1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3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13" name="object 13" descr=""/>
          <p:cNvGraphicFramePr>
            <a:graphicFrameLocks noGrp="1"/>
          </p:cNvGraphicFramePr>
          <p:nvPr/>
        </p:nvGraphicFramePr>
        <p:xfrm>
          <a:off x="495858" y="7436615"/>
          <a:ext cx="6577330" cy="4648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19455"/>
                <a:gridCol w="3075939"/>
                <a:gridCol w="1952625"/>
                <a:gridCol w="753110"/>
              </a:tblGrid>
              <a:tr h="147320">
                <a:tc>
                  <a:txBody>
                    <a:bodyPr/>
                    <a:lstStyle/>
                    <a:p>
                      <a:pPr marL="31750">
                        <a:lnSpc>
                          <a:spcPts val="87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01.13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ts val="87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00" spc="-4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Serviços</a:t>
                      </a:r>
                      <a:r>
                        <a:rPr dirty="0" sz="8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Públicos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653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2.825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Secretária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40970">
                <a:tc>
                  <a:txBody>
                    <a:bodyPr/>
                    <a:lstStyle/>
                    <a:p>
                      <a:pPr marL="31750">
                        <a:lnSpc>
                          <a:spcPts val="869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ts val="869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TERCEIROS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JURÍDICA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257810">
                        <a:lnSpc>
                          <a:spcPts val="869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226695">
                        <a:lnSpc>
                          <a:spcPts val="869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260.000,00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</a:tr>
            </a:tbl>
          </a:graphicData>
        </a:graphic>
      </p:graphicFrame>
      <p:graphicFrame>
        <p:nvGraphicFramePr>
          <p:cNvPr id="14" name="object 14" descr=""/>
          <p:cNvGraphicFramePr>
            <a:graphicFrameLocks noGrp="1"/>
          </p:cNvGraphicFramePr>
          <p:nvPr/>
        </p:nvGraphicFramePr>
        <p:xfrm>
          <a:off x="4023614" y="7958077"/>
          <a:ext cx="3068320" cy="4438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53285"/>
                <a:gridCol w="838200"/>
              </a:tblGrid>
              <a:tr h="146050">
                <a:tc>
                  <a:txBody>
                    <a:bodyPr/>
                    <a:lstStyle/>
                    <a:p>
                      <a:pPr marL="31750">
                        <a:lnSpc>
                          <a:spcPts val="875"/>
                        </a:lnSpc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7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260.000,00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8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260.000,00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2860"/>
                </a:tc>
              </a:tr>
              <a:tr h="132080">
                <a:tc>
                  <a:txBody>
                    <a:bodyPr/>
                    <a:lstStyle/>
                    <a:p>
                      <a:pPr marL="726440">
                        <a:lnSpc>
                          <a:spcPts val="869"/>
                        </a:lnSpc>
                        <a:spcBef>
                          <a:spcPts val="7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Valor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Anulado</a:t>
                      </a:r>
                      <a:r>
                        <a:rPr dirty="0" sz="800" spc="-4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7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260.000,00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9525"/>
                </a:tc>
              </a:tr>
            </a:tbl>
          </a:graphicData>
        </a:graphic>
      </p:graphicFrame>
      <p:sp>
        <p:nvSpPr>
          <p:cNvPr id="15" name="object 15" descr=""/>
          <p:cNvSpPr/>
          <p:nvPr/>
        </p:nvSpPr>
        <p:spPr>
          <a:xfrm>
            <a:off x="344804" y="1192529"/>
            <a:ext cx="6666865" cy="0"/>
          </a:xfrm>
          <a:custGeom>
            <a:avLst/>
            <a:gdLst/>
            <a:ahLst/>
            <a:cxnLst/>
            <a:rect l="l" t="t" r="r" b="b"/>
            <a:pathLst>
              <a:path w="6666865" h="0">
                <a:moveTo>
                  <a:pt x="0" y="0"/>
                </a:moveTo>
                <a:lnTo>
                  <a:pt x="6666865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" name="object 16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17" name="object 17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/>
              <a:t>Página</a:t>
            </a:r>
            <a:r>
              <a:rPr dirty="0" spc="-35"/>
              <a:t> </a:t>
            </a:r>
            <a:fld id="{81D60167-4931-47E6-BA6A-407CBD079E47}" type="slidenum">
              <a:rPr dirty="0"/>
              <a:t>1</a:t>
            </a:fld>
            <a:r>
              <a:rPr dirty="0" spc="-35"/>
              <a:t> </a:t>
            </a:r>
            <a:r>
              <a:rPr dirty="0"/>
              <a:t>de</a:t>
            </a:r>
            <a:r>
              <a:rPr dirty="0" spc="-15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13814" y="182371"/>
            <a:ext cx="3181985" cy="5734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2038350">
              <a:lnSpc>
                <a:spcPct val="125000"/>
              </a:lnSpc>
              <a:spcBef>
                <a:spcPts val="470"/>
              </a:spcBef>
            </a:pPr>
            <a:r>
              <a:rPr dirty="0" sz="800" spc="-10" b="1">
                <a:latin typeface="Arial"/>
                <a:cs typeface="Arial"/>
              </a:rPr>
              <a:t>Rua</a:t>
            </a:r>
            <a:r>
              <a:rPr dirty="0" sz="800" spc="-4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Maria</a:t>
            </a:r>
            <a:r>
              <a:rPr dirty="0" sz="800" spc="-40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Lourenço,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spc="-25" b="1">
                <a:latin typeface="Arial"/>
                <a:cs typeface="Arial"/>
              </a:rPr>
              <a:t>18</a:t>
            </a:r>
            <a:r>
              <a:rPr dirty="0" sz="800" spc="-10" b="1">
                <a:latin typeface="Arial"/>
                <a:cs typeface="Arial"/>
              </a:rPr>
              <a:t> Fazenda</a:t>
            </a:r>
            <a:r>
              <a:rPr dirty="0" sz="800" spc="10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Caxias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344804" y="9933304"/>
            <a:ext cx="6666865" cy="0"/>
          </a:xfrm>
          <a:custGeom>
            <a:avLst/>
            <a:gdLst/>
            <a:ahLst/>
            <a:cxnLst/>
            <a:rect l="l" t="t" r="r" b="b"/>
            <a:pathLst>
              <a:path w="6666865" h="0">
                <a:moveTo>
                  <a:pt x="0" y="0"/>
                </a:moveTo>
                <a:lnTo>
                  <a:pt x="6666865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725220" y="1264666"/>
            <a:ext cx="467995" cy="1466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800" spc="-10">
                <a:latin typeface="Arial MT"/>
                <a:cs typeface="Arial MT"/>
              </a:rPr>
              <a:t>Artigo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3º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332102" y="1264666"/>
            <a:ext cx="3441065" cy="1466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800" spc="-10">
                <a:latin typeface="Arial MT"/>
                <a:cs typeface="Arial MT"/>
              </a:rPr>
              <a:t>Revogadas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disposições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contrário.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Publique-</a:t>
            </a:r>
            <a:r>
              <a:rPr dirty="0" sz="800">
                <a:latin typeface="Arial MT"/>
                <a:cs typeface="Arial MT"/>
              </a:rPr>
              <a:t>se,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afixe-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cumpra-</a:t>
            </a:r>
            <a:r>
              <a:rPr dirty="0" sz="800" spc="-25">
                <a:latin typeface="Arial MT"/>
                <a:cs typeface="Arial MT"/>
              </a:rPr>
              <a:t>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762250" y="2027046"/>
            <a:ext cx="1840864" cy="1466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800" spc="-10">
                <a:latin typeface="Arial MT"/>
                <a:cs typeface="Arial MT"/>
              </a:rPr>
              <a:t>Gabinete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Prefeito,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6</a:t>
            </a:r>
            <a:r>
              <a:rPr dirty="0" sz="800" spc="4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8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junho,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/>
          <p:nvPr/>
        </p:nvSpPr>
        <p:spPr>
          <a:xfrm>
            <a:off x="344804" y="1191894"/>
            <a:ext cx="6666865" cy="0"/>
          </a:xfrm>
          <a:custGeom>
            <a:avLst/>
            <a:gdLst/>
            <a:ahLst/>
            <a:cxnLst/>
            <a:rect l="l" t="t" r="r" b="b"/>
            <a:pathLst>
              <a:path w="6666865" h="0">
                <a:moveTo>
                  <a:pt x="0" y="0"/>
                </a:moveTo>
                <a:lnTo>
                  <a:pt x="6666865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/>
          <p:nvPr/>
        </p:nvSpPr>
        <p:spPr>
          <a:xfrm>
            <a:off x="2707004" y="2610484"/>
            <a:ext cx="1952625" cy="0"/>
          </a:xfrm>
          <a:custGeom>
            <a:avLst/>
            <a:gdLst/>
            <a:ahLst/>
            <a:cxnLst/>
            <a:rect l="l" t="t" r="r" b="b"/>
            <a:pathLst>
              <a:path w="1952625" h="0">
                <a:moveTo>
                  <a:pt x="0" y="0"/>
                </a:moveTo>
                <a:lnTo>
                  <a:pt x="1952624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10" name="object 10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/>
              <a:t>Página</a:t>
            </a:r>
            <a:r>
              <a:rPr dirty="0" spc="-35"/>
              <a:t> </a:t>
            </a:r>
            <a:fld id="{81D60167-4931-47E6-BA6A-407CBD079E47}" type="slidenum">
              <a:rPr dirty="0"/>
              <a:t>1</a:t>
            </a:fld>
            <a:r>
              <a:rPr dirty="0" spc="-35"/>
              <a:t> </a:t>
            </a:r>
            <a:r>
              <a:rPr dirty="0"/>
              <a:t>de</a:t>
            </a:r>
            <a:r>
              <a:rPr dirty="0" spc="-15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Decreto de Suplementação</dc:title>
  <dcterms:created xsi:type="dcterms:W3CDTF">2025-07-07T17:47:06Z</dcterms:created>
  <dcterms:modified xsi:type="dcterms:W3CDTF">2025-07-07T17:47:06Z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2025-06-18T00:00:00Z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2025-07-07T00:00:00Z</vt:filetime>
  </property>
  <property fmtid="{D5CDD505-2E9C-101B-9397-08002B2CF9AE}" pid="5" name="Producer">
    <vt:lpwstr>www.ilovepdf.com</vt:lpwstr>
  </property>
</Properties>
</file>