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724" y="612895"/>
            <a:ext cx="667908" cy="62661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47678" y="9759091"/>
            <a:ext cx="6407785" cy="0"/>
          </a:xfrm>
          <a:custGeom>
            <a:avLst/>
            <a:gdLst/>
            <a:ahLst/>
            <a:cxnLst/>
            <a:rect l="l" t="t" r="r" b="b"/>
            <a:pathLst>
              <a:path w="6407784" h="0">
                <a:moveTo>
                  <a:pt x="0" y="0"/>
                </a:moveTo>
                <a:lnTo>
                  <a:pt x="6407658" y="0"/>
                </a:lnTo>
              </a:path>
            </a:pathLst>
          </a:custGeom>
          <a:ln w="12196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35479" y="1388927"/>
            <a:ext cx="6402070" cy="0"/>
          </a:xfrm>
          <a:custGeom>
            <a:avLst/>
            <a:gdLst/>
            <a:ahLst/>
            <a:cxnLst/>
            <a:rect l="l" t="t" r="r" b="b"/>
            <a:pathLst>
              <a:path w="6402070" h="0">
                <a:moveTo>
                  <a:pt x="0" y="0"/>
                </a:moveTo>
                <a:lnTo>
                  <a:pt x="6401558" y="0"/>
                </a:lnTo>
              </a:path>
            </a:pathLst>
          </a:custGeom>
          <a:ln w="12196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6596744" y="5753915"/>
            <a:ext cx="92075" cy="356870"/>
            <a:chOff x="6596744" y="5753915"/>
            <a:chExt cx="92075" cy="35687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96744" y="5753915"/>
              <a:ext cx="64046" cy="16465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96744" y="5923147"/>
              <a:ext cx="91494" cy="187528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96744" y="6197579"/>
            <a:ext cx="91494" cy="6860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50050" y="9801781"/>
            <a:ext cx="256184" cy="6860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96744" y="7949368"/>
            <a:ext cx="96069" cy="6403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596744" y="8466215"/>
            <a:ext cx="91494" cy="68607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43865" y="417495"/>
            <a:ext cx="3045460" cy="567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0F0F0F"/>
                </a:solidFill>
                <a:latin typeface="Arial"/>
                <a:cs typeface="Arial"/>
              </a:rPr>
              <a:t>PREFEITURA</a:t>
            </a:r>
            <a:r>
              <a:rPr dirty="0" sz="1150" spc="10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150" spc="5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31313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3335" marR="1929764">
              <a:lnSpc>
                <a:spcPct val="123800"/>
              </a:lnSpc>
              <a:spcBef>
                <a:spcPts val="505"/>
              </a:spcBef>
            </a:pP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Rua </a:t>
            </a:r>
            <a:r>
              <a:rPr dirty="0" sz="800" spc="-45">
                <a:latin typeface="Lucida Sans Unicode"/>
                <a:cs typeface="Lucida Sans Unicode"/>
              </a:rPr>
              <a:t>Maria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A0A0A"/>
                </a:solidFill>
                <a:latin typeface="Lucida Sans Unicode"/>
                <a:cs typeface="Lucida Sans Unicode"/>
              </a:rPr>
              <a:t>18</a:t>
            </a:r>
            <a:r>
              <a:rPr dirty="0" sz="800" spc="-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Fazenda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991709" y="1600854"/>
            <a:ext cx="135572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Lucida Sans Unicode"/>
                <a:cs typeface="Lucida Sans Unicode"/>
              </a:rPr>
              <a:t>Decreto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N’</a:t>
            </a:r>
            <a:r>
              <a:rPr dirty="0" sz="800" spc="-10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2942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3</a:t>
            </a:r>
            <a:r>
              <a:rPr dirty="0" sz="800" spc="2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õe</a:t>
            </a:r>
            <a:r>
              <a:rPr dirty="0" sz="800" spc="1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Lucida Sans Unicode"/>
                <a:cs typeface="Lucida Sans Unicode"/>
              </a:rPr>
              <a:t>]</a:t>
            </a:r>
            <a:r>
              <a:rPr dirty="0" sz="800" spc="-55">
                <a:solidFill>
                  <a:srgbClr val="4F4F4F"/>
                </a:solidFill>
                <a:latin typeface="Lucida Sans Unicode"/>
                <a:cs typeface="Lucida Sans Unicode"/>
              </a:rPr>
              <a:t>u</a:t>
            </a:r>
            <a:r>
              <a:rPr dirty="0" sz="800" spc="-55">
                <a:solidFill>
                  <a:srgbClr val="646464"/>
                </a:solidFill>
                <a:latin typeface="Lucida Sans Unicode"/>
                <a:cs typeface="Lucida Sans Unicode"/>
              </a:rPr>
              <a:t>iJ*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67265" y="2030797"/>
            <a:ext cx="2698750" cy="26225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2540">
              <a:lnSpc>
                <a:spcPts val="900"/>
              </a:lnSpc>
              <a:spcBef>
                <a:spcPts val="180"/>
              </a:spcBef>
            </a:pPr>
            <a:r>
              <a:rPr dirty="0" sz="800" spc="-75">
                <a:latin typeface="Lucida Sans Unicode"/>
                <a:cs typeface="Lucida Sans Unicode"/>
              </a:rPr>
              <a:t>Abre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no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E0E0E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4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C0C0C"/>
                </a:solidFill>
                <a:latin typeface="Lucida Sans Unicode"/>
                <a:cs typeface="Lucida Sans Unicode"/>
              </a:rPr>
              <a:t>RS700.000.</a:t>
            </a: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†ü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0">
                <a:solidFill>
                  <a:srgbClr val="525252"/>
                </a:solidFill>
                <a:latin typeface="Lucida Sans Unicode"/>
                <a:cs typeface="Lucida Sans Unicode"/>
              </a:rPr>
              <a:t>uz-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‹</a:t>
            </a:r>
            <a:r>
              <a:rPr dirty="0" sz="800" spc="50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especifica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Lucida Sans Unicode"/>
                <a:cs typeface="Lucida Sans Unicode"/>
              </a:rPr>
              <a:t>e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outras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6991" y="2751943"/>
            <a:ext cx="6213475" cy="954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6130">
              <a:lnSpc>
                <a:spcPct val="150100"/>
              </a:lnSpc>
              <a:spcBef>
                <a:spcPts val="100"/>
              </a:spcBef>
            </a:pPr>
            <a:r>
              <a:rPr dirty="0" sz="800" spc="-100">
                <a:solidFill>
                  <a:srgbClr val="1A1A1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PRE</a:t>
            </a:r>
            <a:r>
              <a:rPr dirty="0" sz="800" spc="15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Lucida Sans Unicode"/>
                <a:cs typeface="Lucida Sans Unicode"/>
              </a:rPr>
              <a:t>FEI</a:t>
            </a:r>
            <a:r>
              <a:rPr dirty="0" sz="800" spc="3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^O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MUNICIPAL: 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uso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13131"/>
                </a:solidFill>
                <a:latin typeface="Lucida Sans Unicode"/>
                <a:cs typeface="Lucida Sans Unicode"/>
              </a:rPr>
              <a:t>de </a:t>
            </a:r>
            <a:r>
              <a:rPr dirty="0" sz="800" spc="-40">
                <a:solidFill>
                  <a:srgbClr val="111111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atribuições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31313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const/luc›onais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F0F0F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B2B2B"/>
                </a:solidFill>
                <a:latin typeface="Lucida Sans Unicode"/>
                <a:cs typeface="Lucida Sans Unicode"/>
              </a:rPr>
              <a:t>lhe</a:t>
            </a:r>
            <a:r>
              <a:rPr dirty="0" sz="800" spc="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42424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1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6B6B6B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er:</a:t>
            </a:r>
            <a:r>
              <a:rPr dirty="0" sz="800" spc="114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7B7B7B"/>
                </a:solidFill>
                <a:latin typeface="Lucida Sans Unicode"/>
                <a:cs typeface="Lucida Sans Unicode"/>
              </a:rPr>
              <a:t>ú”</a:t>
            </a:r>
            <a:r>
              <a:rPr dirty="0" sz="800" spc="180">
                <a:solidFill>
                  <a:srgbClr val="7B7B7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727272"/>
                </a:solidFill>
                <a:latin typeface="Lucida Sans Unicode"/>
                <a:cs typeface="Lucida Sans Unicode"/>
              </a:rPr>
              <a:t>:ra </a:t>
            </a:r>
            <a:r>
              <a:rPr dirty="0" sz="800" spc="-40">
                <a:solidFill>
                  <a:srgbClr val="262626"/>
                </a:solidFill>
                <a:latin typeface="Lucida Sans Unicode"/>
                <a:cs typeface="Lucida Sans Unicode"/>
              </a:rPr>
              <a:t>Le:</a:t>
            </a:r>
            <a:r>
              <a:rPr dirty="0" sz="80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33333"/>
                </a:solidFill>
                <a:latin typeface="Lucida Sans Unicode"/>
                <a:cs typeface="Lucida Sans Unicode"/>
              </a:rPr>
              <a:t>n"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181818"/>
                </a:solidFill>
                <a:latin typeface="Lucida Sans Unicode"/>
                <a:cs typeface="Lucida Sans Unicode"/>
              </a:rPr>
              <a:t>859</a:t>
            </a:r>
            <a:r>
              <a:rPr dirty="0" sz="80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363636"/>
                </a:solidFill>
                <a:latin typeface="Lucida Sans Unicode"/>
                <a:cs typeface="Lucida Sans Unicode"/>
              </a:rPr>
              <a:t>10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0A0A0A"/>
                </a:solidFill>
                <a:latin typeface="Lucida Sans Unicode"/>
                <a:cs typeface="Lucida Sans Unicode"/>
              </a:rPr>
              <a:t>dezembro</a:t>
            </a:r>
            <a:r>
              <a:rPr dirty="0" sz="800" spc="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2024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publicada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A1A1A"/>
                </a:solidFill>
                <a:latin typeface="Lucida Sans Unicode"/>
                <a:cs typeface="Lucida Sans Unicode"/>
              </a:rPr>
              <a:t>na</a:t>
            </a:r>
            <a:r>
              <a:rPr dirty="0" sz="80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11111"/>
                </a:solidFill>
                <a:latin typeface="Lucida Sans Unicode"/>
                <a:cs typeface="Lucida Sans Unicode"/>
              </a:rPr>
              <a:t>edição</a:t>
            </a:r>
            <a:r>
              <a:rPr dirty="0" sz="80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C0C0C"/>
                </a:solidFill>
                <a:latin typeface="Lucida Sans Unicode"/>
                <a:cs typeface="Lucida Sans Unicode"/>
              </a:rPr>
              <a:t>extra</a:t>
            </a:r>
            <a:r>
              <a:rPr dirty="0" sz="800" spc="8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1924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10/12/2024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 spc="-90">
                <a:solidFill>
                  <a:srgbClr val="242424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20">
                <a:solidFill>
                  <a:srgbClr val="242424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14141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60">
                <a:solidFill>
                  <a:srgbClr val="414141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10">
                <a:solidFill>
                  <a:srgbClr val="3B3B3B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D2D2D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20">
                <a:solidFill>
                  <a:srgbClr val="2D2D2D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80">
                <a:solidFill>
                  <a:srgbClr val="383838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45">
                <a:solidFill>
                  <a:srgbClr val="424242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35">
                <a:solidFill>
                  <a:srgbClr val="424242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50">
                <a:solidFill>
                  <a:srgbClr val="313131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A</a:t>
            </a:r>
            <a:r>
              <a:rPr dirty="0" u="sng" sz="800" spc="500">
                <a:solidFill>
                  <a:srgbClr val="313131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323215">
              <a:lnSpc>
                <a:spcPct val="100000"/>
              </a:lnSpc>
              <a:spcBef>
                <a:spcPts val="1200"/>
              </a:spcBef>
            </a:pPr>
            <a:r>
              <a:rPr dirty="0" sz="800" spc="-110">
                <a:solidFill>
                  <a:srgbClr val="262626"/>
                </a:solidFill>
                <a:latin typeface="Lucida Sans Unicode"/>
                <a:cs typeface="Lucida Sans Unicode"/>
              </a:rPr>
              <a:t>Ar1ig</a:t>
            </a:r>
            <a:r>
              <a:rPr dirty="0" sz="800" spc="-110">
                <a:solidFill>
                  <a:srgbClr val="1A1A1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343434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Lucida Sans Unicode"/>
                <a:cs typeface="Lucida Sans Unicode"/>
              </a:rPr>
              <a:t>F</a:t>
            </a:r>
            <a:r>
              <a:rPr dirty="0" sz="800" spc="-20">
                <a:solidFill>
                  <a:srgbClr val="363636"/>
                </a:solidFill>
                <a:latin typeface="Lucida Sans Unicode"/>
                <a:cs typeface="Lucida Sans Unicode"/>
              </a:rPr>
              <a:t>ica</a:t>
            </a:r>
            <a:r>
              <a:rPr dirty="0" sz="800" spc="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aberto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B3B3B"/>
                </a:solidFill>
                <a:latin typeface="Lucida Sans Unicode"/>
                <a:cs typeface="Lucida Sans Unicode"/>
              </a:rPr>
              <a:t>cr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é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dito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181818"/>
                </a:solidFill>
                <a:latin typeface="Lucida Sans Unicode"/>
                <a:cs typeface="Lucida Sans Unicode"/>
              </a:rPr>
              <a:t>s</a:t>
            </a:r>
            <a:r>
              <a:rPr dirty="0" sz="800" spc="-1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62626"/>
                </a:solidFill>
                <a:latin typeface="Lucida Sans Unicode"/>
                <a:cs typeface="Lucida Sans Unicode"/>
              </a:rPr>
              <a:t>uple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mentar</a:t>
            </a:r>
            <a:r>
              <a:rPr dirty="0" sz="80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31313"/>
                </a:solidFill>
                <a:latin typeface="Lucida Sans Unicode"/>
                <a:cs typeface="Lucida Sans Unicode"/>
              </a:rPr>
              <a:t>seg</a:t>
            </a:r>
            <a:r>
              <a:rPr dirty="0" sz="800" spc="-60">
                <a:solidFill>
                  <a:srgbClr val="2D2D2D"/>
                </a:solidFill>
                <a:latin typeface="Lucida Sans Unicode"/>
                <a:cs typeface="Lucida Sans Unicode"/>
              </a:rPr>
              <a:t>u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60">
                <a:solidFill>
                  <a:srgbClr val="525252"/>
                </a:solidFill>
                <a:latin typeface="Lucida Sans Unicode"/>
                <a:cs typeface="Lucida Sans Unicode"/>
              </a:rPr>
              <a:t>n</a:t>
            </a:r>
            <a:r>
              <a:rPr dirty="0" sz="800" spc="-60">
                <a:solidFill>
                  <a:srgbClr val="1F1F1F"/>
                </a:solidFill>
                <a:latin typeface="Lucida Sans Unicode"/>
                <a:cs typeface="Lucida Sans Unicode"/>
              </a:rPr>
              <a:t>tes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10">
                <a:solidFill>
                  <a:srgbClr val="151515"/>
                </a:solidFill>
                <a:latin typeface="Lucida Sans Unicode"/>
                <a:cs typeface="Lucida Sans Unicode"/>
              </a:rPr>
              <a:t>taçõe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5819" y="4432680"/>
            <a:ext cx="1861820" cy="35941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u="sng" sz="800" spc="-30">
                <a:solidFill>
                  <a:srgbClr val="1A1A1A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800" spc="-30">
                <a:solidFill>
                  <a:srgbClr val="161616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oes</a:t>
            </a:r>
            <a:r>
              <a:rPr dirty="0" u="sng" sz="800" spc="15">
                <a:solidFill>
                  <a:srgbClr val="161616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0C0C0C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Suple</a:t>
            </a:r>
            <a:r>
              <a:rPr dirty="0" u="sng" sz="800" spc="-10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mentadas</a:t>
            </a:r>
            <a:r>
              <a:rPr dirty="0" u="sng" sz="800" spc="500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5244">
              <a:lnSpc>
                <a:spcPct val="100000"/>
              </a:lnSpc>
              <a:spcBef>
                <a:spcPts val="229"/>
              </a:spcBef>
            </a:pPr>
            <a:r>
              <a:rPr dirty="0" sz="1050" spc="-70">
                <a:latin typeface="Lucida Sans Unicode"/>
                <a:cs typeface="Lucida Sans Unicode"/>
              </a:rPr>
              <a:t>FUNDO</a:t>
            </a:r>
            <a:r>
              <a:rPr dirty="0" sz="1050" spc="-35">
                <a:latin typeface="Lucida Sans Unicode"/>
                <a:cs typeface="Lucida Sans Unicode"/>
              </a:rPr>
              <a:t> </a:t>
            </a:r>
            <a:r>
              <a:rPr dirty="0" sz="1050" spc="-40">
                <a:latin typeface="Lucida Sans Unicode"/>
                <a:cs typeface="Lucida Sans Unicode"/>
              </a:rPr>
              <a:t>MUNICIPAL</a:t>
            </a:r>
            <a:r>
              <a:rPr dirty="0" sz="1050" spc="-20">
                <a:latin typeface="Lucida Sans Unicode"/>
                <a:cs typeface="Lucida Sans Unicode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105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-10">
                <a:latin typeface="Lucida Sans Unicode"/>
                <a:cs typeface="Lucida Sans Unicode"/>
              </a:rPr>
              <a:t>SAÚDE</a:t>
            </a:r>
            <a:endParaRPr sz="1050">
              <a:latin typeface="Lucida Sans Unicode"/>
              <a:cs typeface="Lucida Sans Unicode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439595" y="4803066"/>
          <a:ext cx="6358255" cy="632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032000"/>
                <a:gridCol w="2897505"/>
                <a:gridCol w="473710"/>
                <a:gridCol w="151130"/>
              </a:tblGrid>
              <a:tr h="144780">
                <a:tc>
                  <a:txBody>
                    <a:bodyPr/>
                    <a:lstStyle/>
                    <a:p>
                      <a:pPr marL="6604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05.22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Saúde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44805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2.74õ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?</a:t>
                      </a:r>
                      <a:r>
                        <a:rPr dirty="0" sz="800" spc="29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1.9.0.11.06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GESTÃO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SUS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80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Piso </a:t>
                      </a:r>
                      <a:r>
                        <a:rPr dirty="0" sz="800" spc="-8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Enfermagem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1639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00" spc="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00" spc="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87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1048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SCL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87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71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ü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8740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2150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3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800" spc="-1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12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õGc</a:t>
                      </a:r>
                      <a:r>
                        <a:rPr dirty="0" sz="800" spc="-1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.†fiú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ú'.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1264250" y="5484062"/>
            <a:ext cx="514794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>
                <a:solidFill>
                  <a:srgbClr val="181818"/>
                </a:solidFill>
                <a:latin typeface="Lucida Sans Unicode"/>
                <a:cs typeface="Lucida Sans Unicode"/>
              </a:rPr>
              <a:t>fLANO</a:t>
            </a:r>
            <a:r>
              <a:rPr dirty="0" sz="800" spc="-1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D1D1D"/>
                </a:solidFill>
                <a:latin typeface="Lucida Sans Unicode"/>
                <a:cs typeface="Lucida Sans Unicode"/>
              </a:rPr>
              <a:t>TENCÃO.</a:t>
            </a:r>
            <a:r>
              <a:rPr dirty="0" sz="800" spc="-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Lucida Sans Unicode"/>
                <a:cs typeface="Lucida Sans Unicode"/>
              </a:rPr>
              <a:t>ADf/INISTRACÃO</a:t>
            </a:r>
            <a:r>
              <a:rPr dirty="0" sz="800" spc="-6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Lucida Sans Unicode"/>
                <a:cs typeface="Lucida Sans Unicode"/>
              </a:rPr>
              <a:t>OPERACIONALIZACÃ</a:t>
            </a:r>
            <a:r>
              <a:rPr dirty="0" sz="800" spc="-17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Lucida Sans Unicode"/>
                <a:cs typeface="Lucida Sans Unicode"/>
              </a:rPr>
              <a:t>UNIDAOES</a:t>
            </a:r>
            <a:r>
              <a:rPr dirty="0" sz="800" spc="4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Lucida Sans Unicode"/>
                <a:cs typeface="Lucida Sans Unicode"/>
              </a:rPr>
              <a:t>OE</a:t>
            </a:r>
            <a:r>
              <a:rPr dirty="0" sz="80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 i="1">
                <a:solidFill>
                  <a:srgbClr val="1A1A1A"/>
                </a:solidFill>
                <a:latin typeface="Arial"/>
                <a:cs typeface="Arial"/>
              </a:rPr>
              <a:t>SP</a:t>
            </a:r>
            <a:r>
              <a:rPr dirty="0" sz="800" spc="-135" i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UDEiCONS</a:t>
            </a:r>
            <a:r>
              <a:rPr dirty="0" sz="800" spc="44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Lucida Sans Unicode"/>
                <a:cs typeface="Lucida Sans Unicode"/>
              </a:rPr>
              <a:t>REDOR</a:t>
            </a:r>
            <a:r>
              <a:rPr dirty="0" sz="800" spc="-114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94949"/>
                </a:solidFill>
                <a:latin typeface="Lucida Sans Unicode"/>
                <a:cs typeface="Lucida Sans Unicode"/>
              </a:rPr>
              <a:t>TtTvÜ</a:t>
            </a:r>
            <a:r>
              <a:rPr dirty="0" sz="800" spc="130">
                <a:solidFill>
                  <a:srgbClr val="494949"/>
                </a:solidFill>
                <a:latin typeface="Lucida Sans Unicode"/>
                <a:cs typeface="Lucida Sans Unicode"/>
              </a:rPr>
              <a:t>  </a:t>
            </a:r>
            <a:r>
              <a:rPr dirty="0" sz="800" spc="-50">
                <a:solidFill>
                  <a:srgbClr val="606060"/>
                </a:solidFill>
                <a:latin typeface="Lucida Sans Unicode"/>
                <a:cs typeface="Lucida Sans Unicode"/>
              </a:rPr>
              <a:t>'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89343" y="5441372"/>
            <a:ext cx="5505450" cy="85344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2.637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  <a:tabLst>
                <a:tab pos="781685" algn="l"/>
                <a:tab pos="3874135" algn="l"/>
              </a:tabLst>
            </a:pP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DEMAIS</a:t>
            </a:r>
            <a:r>
              <a:rPr dirty="0" sz="800" spc="9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SERVICOS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T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ER</a:t>
            </a:r>
            <a:r>
              <a:rPr dirty="0" sz="800" spc="-1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CEIROS</a:t>
            </a:r>
            <a:r>
              <a:rPr dirty="0" sz="800" spc="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40">
                <a:latin typeface="Lucida Sans Unicode"/>
                <a:cs typeface="Lucida Sans Unicode"/>
              </a:rPr>
              <a:t>-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PESSOA</a:t>
            </a:r>
            <a:r>
              <a:rPr dirty="0" sz="800" spc="229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Lucida Sans Unicode"/>
                <a:cs typeface="Lucida Sans Unicode"/>
              </a:rPr>
              <a:t>JURiDiCA</a:t>
            </a:r>
            <a:r>
              <a:rPr dirty="0" sz="800">
                <a:solidFill>
                  <a:srgbClr val="080808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latin typeface="Lucida Sans Unicode"/>
                <a:cs typeface="Lucida Sans Unicode"/>
              </a:rPr>
              <a:t>SUS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240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61616"/>
                </a:solidFill>
                <a:latin typeface="Lucida Sans Unicode"/>
                <a:cs typeface="Lucida Sans Unicode"/>
              </a:rPr>
              <a:t>Transferências</a:t>
            </a:r>
            <a:r>
              <a:rPr dirty="0" sz="80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1F1F1F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Fundo</a:t>
            </a:r>
            <a:r>
              <a:rPr dirty="0" sz="800" spc="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Esta‹</a:t>
            </a:r>
            <a:endParaRPr sz="800">
              <a:latin typeface="Lucida Sans Unicode"/>
              <a:cs typeface="Lucida Sans Unicode"/>
            </a:endParaRPr>
          </a:p>
          <a:p>
            <a:pPr marL="3402329" marR="680085">
              <a:lnSpc>
                <a:spcPts val="1370"/>
              </a:lnSpc>
              <a:spcBef>
                <a:spcPts val="40"/>
              </a:spcBef>
            </a:pPr>
            <a:r>
              <a:rPr dirty="0" sz="800" spc="-30">
                <a:latin typeface="Lucida Sans Unicode"/>
                <a:cs typeface="Lucida Sans Unicode"/>
              </a:rPr>
              <a:t>Total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Projeto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383838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Atividade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 </a:t>
            </a:r>
            <a:r>
              <a:rPr dirty="0" sz="800" spc="-35">
                <a:latin typeface="Lucida Sans Unicode"/>
                <a:cs typeface="Lucida Sans Unicode"/>
              </a:rPr>
              <a:t>Total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Unidade</a:t>
            </a:r>
            <a:r>
              <a:rPr dirty="0" sz="800" spc="11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3781425">
              <a:lnSpc>
                <a:spcPct val="100000"/>
              </a:lnSpc>
              <a:spcBef>
                <a:spcPts val="185"/>
              </a:spcBef>
            </a:pPr>
            <a:r>
              <a:rPr dirty="0" sz="800" spc="-20">
                <a:latin typeface="Lucida Sans Unicode"/>
                <a:cs typeface="Lucida Sans Unicode"/>
              </a:rPr>
              <a:t>Valor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Lucida Sans Unicode"/>
                <a:cs typeface="Lucida Sans Unicode"/>
              </a:rPr>
              <a:t>Total </a:t>
            </a:r>
            <a:r>
              <a:rPr dirty="0" sz="800" spc="-40">
                <a:latin typeface="Lucida Sans Unicode"/>
                <a:cs typeface="Lucida Sans Unicode"/>
              </a:rPr>
              <a:t>Suplementado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R8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91328" y="5606031"/>
            <a:ext cx="379730" cy="68897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2ü</a:t>
            </a:r>
            <a:r>
              <a:rPr dirty="0" sz="800" spc="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646464"/>
                </a:solidFill>
                <a:latin typeface="Lucida Sans Unicode"/>
                <a:cs typeface="Lucida Sans Unicode"/>
              </a:rPr>
              <a:t>.úL.</a:t>
            </a:r>
            <a:endParaRPr sz="80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335"/>
              </a:spcBef>
            </a:pPr>
            <a:r>
              <a:rPr dirty="0" sz="800" spc="-80">
                <a:solidFill>
                  <a:srgbClr val="4D4D4D"/>
                </a:solidFill>
                <a:latin typeface="Lucida Sans Unicode"/>
                <a:cs typeface="Lucida Sans Unicode"/>
              </a:rPr>
              <a:t>2G†.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696969"/>
                </a:solidFill>
                <a:latin typeface="Lucida Sans Unicode"/>
                <a:cs typeface="Lucida Sans Unicode"/>
              </a:rPr>
              <a:t>ü</a:t>
            </a:r>
            <a:endParaRPr sz="800">
              <a:latin typeface="Lucida Sans Unicode"/>
              <a:cs typeface="Lucida Sans Unicode"/>
            </a:endParaRPr>
          </a:p>
          <a:p>
            <a:pPr marL="14604" marR="5080" indent="4445">
              <a:lnSpc>
                <a:spcPct val="131300"/>
              </a:lnSpc>
              <a:spcBef>
                <a:spcPts val="110"/>
              </a:spcBef>
            </a:pP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?</a:t>
            </a:r>
            <a:r>
              <a:rPr dirty="0" sz="800" spc="-15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F2F2F"/>
                </a:solidFill>
                <a:latin typeface="Lucida Sans Unicode"/>
                <a:cs typeface="Lucida Sans Unicode"/>
              </a:rPr>
              <a:t>L</a:t>
            </a:r>
            <a:r>
              <a:rPr dirty="0" sz="800" spc="-65">
                <a:solidFill>
                  <a:srgbClr val="626262"/>
                </a:solidFill>
                <a:latin typeface="Lucida Sans Unicode"/>
                <a:cs typeface="Lucida Sans Unicode"/>
              </a:rPr>
              <a:t>ü.v</a:t>
            </a:r>
            <a:r>
              <a:rPr dirty="0" sz="800" spc="-12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7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6B6B6B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500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D2D2D"/>
                </a:solidFill>
                <a:latin typeface="Lucida Sans Unicode"/>
                <a:cs typeface="Lucida Sans Unicode"/>
              </a:rPr>
              <a:t>7G’J.</a:t>
            </a:r>
            <a:r>
              <a:rPr dirty="0" sz="80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0">
                <a:solidFill>
                  <a:srgbClr val="494949"/>
                </a:solidFill>
                <a:latin typeface="Lucida Sans Unicode"/>
                <a:cs typeface="Lucida Sans Unicode"/>
              </a:rPr>
              <a:t>JGú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17358" y="6334800"/>
            <a:ext cx="5690870" cy="2711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53390" marR="5715" indent="-441325">
              <a:lnSpc>
                <a:spcPct val="101299"/>
              </a:lnSpc>
              <a:spcBef>
                <a:spcPts val="85"/>
              </a:spcBef>
            </a:pPr>
            <a:r>
              <a:rPr dirty="0" sz="800" spc="-25" i="1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dirty="0" sz="800" spc="-25" i="1">
                <a:solidFill>
                  <a:srgbClr val="424242"/>
                </a:solidFill>
                <a:latin typeface="Arial"/>
                <a:cs typeface="Arial"/>
              </a:rPr>
              <a:t>ftigo</a:t>
            </a:r>
            <a:r>
              <a:rPr dirty="0" sz="800" spc="35" i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20" i="1">
                <a:latin typeface="Arial"/>
                <a:cs typeface="Arial"/>
              </a:rPr>
              <a:t>2º</a:t>
            </a:r>
            <a:r>
              <a:rPr dirty="0" sz="800" spc="10" i="1">
                <a:latin typeface="Arial"/>
                <a:cs typeface="Arial"/>
              </a:rPr>
              <a:t> </a:t>
            </a:r>
            <a:r>
              <a:rPr dirty="0" sz="800" spc="-20" i="1">
                <a:solidFill>
                  <a:srgbClr val="424242"/>
                </a:solidFill>
                <a:latin typeface="Arial"/>
                <a:cs typeface="Arial"/>
              </a:rPr>
              <a:t>-</a:t>
            </a:r>
            <a:r>
              <a:rPr dirty="0" sz="800" spc="-40" i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8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11111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F0F0F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61616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11111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61616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11111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supíemenlar,</a:t>
            </a:r>
            <a:r>
              <a:rPr dirty="0" sz="800" spc="1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serão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F0F0F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11111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E0E0E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F0F0F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6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Lucida Sans Unicode"/>
                <a:cs typeface="Lucida Sans Unicode"/>
              </a:rPr>
              <a:t>irata</a:t>
            </a:r>
            <a:r>
              <a:rPr dirty="0" sz="800" spc="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575757"/>
                </a:solidFill>
                <a:latin typeface="Lucida Sans Unicode"/>
                <a:cs typeface="Lucida Sans Unicode"/>
              </a:rPr>
              <a:t>?.</a:t>
            </a:r>
            <a:r>
              <a:rPr dirty="0" sz="800" spc="10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F4F4F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-114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Lucida Sans Unicode"/>
                <a:cs typeface="Lucida Sans Unicode"/>
              </a:rPr>
              <a:t>ic </a:t>
            </a:r>
            <a:r>
              <a:rPr dirty="0" sz="800" spc="-65">
                <a:solidFill>
                  <a:srgbClr val="2A2A2A"/>
                </a:solidFill>
                <a:latin typeface="Lucida Sans Unicode"/>
                <a:cs typeface="Lucida Sans Unicode"/>
              </a:rPr>
              <a:t>43 </a:t>
            </a:r>
            <a:r>
              <a:rPr dirty="0" sz="800" spc="-65">
                <a:latin typeface="Lucida Sans Unicode"/>
                <a:cs typeface="Lucida Sans Unicode"/>
              </a:rPr>
              <a:t>parágrafo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1°</a:t>
            </a:r>
            <a:r>
              <a:rPr dirty="0" sz="80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8282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F0F0F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6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4.320’64,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C0C0C"/>
                </a:solidFill>
                <a:latin typeface="Lucida Sans Unicode"/>
                <a:cs typeface="Lucida Sans Unicode"/>
              </a:rPr>
              <a:t>Inciso</a:t>
            </a:r>
            <a:r>
              <a:rPr dirty="0" sz="800" spc="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20">
                <a:solidFill>
                  <a:srgbClr val="2B2B2B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35964" y="6667168"/>
            <a:ext cx="163258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3695" marR="30480" indent="-316230">
              <a:lnSpc>
                <a:spcPct val="146300"/>
              </a:lnSpc>
              <a:spcBef>
                <a:spcPts val="100"/>
              </a:spcBef>
            </a:pPr>
            <a:r>
              <a:rPr dirty="0" sz="800" spc="-50">
                <a:solidFill>
                  <a:srgbClr val="1A1A1A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9595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A2A2A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baseline="3472" sz="1200" spc="-37">
                <a:solidFill>
                  <a:srgbClr val="1F1F1F"/>
                </a:solidFill>
                <a:latin typeface="Lucida Sans Unicode"/>
                <a:cs typeface="Lucida Sans Unicode"/>
              </a:rPr>
              <a:t>III</a:t>
            </a:r>
            <a:r>
              <a:rPr dirty="0" baseline="3472" sz="1200" spc="-112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277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baseline="3472" sz="1200" spc="-22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97">
                <a:solidFill>
                  <a:srgbClr val="0A0A0A"/>
                </a:solidFill>
                <a:latin typeface="Lucida Sans Unicode"/>
                <a:cs typeface="Lucida Sans Unicode"/>
              </a:rPr>
              <a:t>Anulação</a:t>
            </a:r>
            <a:r>
              <a:rPr dirty="0" baseline="3472" sz="1200" spc="44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latin typeface="Lucida Sans Unicode"/>
                <a:cs typeface="Lucida Sans Unicode"/>
              </a:rPr>
              <a:t>de</a:t>
            </a:r>
            <a:r>
              <a:rPr dirty="0" baseline="3472" sz="1200" spc="-52">
                <a:latin typeface="Lucida Sans Unicode"/>
                <a:cs typeface="Lucida Sans Unicode"/>
              </a:rPr>
              <a:t> </a:t>
            </a:r>
            <a:r>
              <a:rPr dirty="0" baseline="6944" sz="1200" spc="-15">
                <a:solidFill>
                  <a:srgbClr val="111111"/>
                </a:solidFill>
                <a:latin typeface="Lucida Sans Unicode"/>
                <a:cs typeface="Lucida Sans Unicode"/>
              </a:rPr>
              <a:t>Dot</a:t>
            </a: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•s</a:t>
            </a:r>
            <a:r>
              <a:rPr dirty="0" baseline="6944" sz="1200" spc="-15">
                <a:solidFill>
                  <a:srgbClr val="111111"/>
                </a:solidFill>
                <a:latin typeface="Lucida Sans Unicode"/>
                <a:cs typeface="Lucida Sans Unicode"/>
              </a:rPr>
              <a:t>ao</a:t>
            </a:r>
            <a:endParaRPr baseline="6944" sz="12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75819" y="7016909"/>
            <a:ext cx="1883410" cy="35941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u="sng" sz="800" spc="-20">
                <a:solidFill>
                  <a:srgbClr val="0C0C0C"/>
                </a:solidFill>
                <a:uFill>
                  <a:solidFill>
                    <a:srgbClr val="2F2F3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20">
                <a:solidFill>
                  <a:srgbClr val="0A0A0A"/>
                </a:solidFill>
                <a:uFill>
                  <a:solidFill>
                    <a:srgbClr val="2F2F34"/>
                  </a:solidFill>
                </a:uFill>
                <a:latin typeface="Lucida Sans Unicode"/>
                <a:cs typeface="Lucida Sans Unicode"/>
              </a:rPr>
              <a:t>ata</a:t>
            </a:r>
            <a:r>
              <a:rPr dirty="0" u="sng" sz="800" spc="-20">
                <a:solidFill>
                  <a:srgbClr val="0C0C0C"/>
                </a:solidFill>
                <a:uFill>
                  <a:solidFill>
                    <a:srgbClr val="2F2F34"/>
                  </a:solidFill>
                </a:uFill>
                <a:latin typeface="Lucida Sans Unicode"/>
                <a:cs typeface="Lucida Sans Unicode"/>
              </a:rPr>
              <a:t>ç</a:t>
            </a:r>
            <a:r>
              <a:rPr dirty="0" u="sng" sz="800" spc="-20">
                <a:uFill>
                  <a:solidFill>
                    <a:srgbClr val="2F2F34"/>
                  </a:solidFill>
                </a:uFill>
                <a:latin typeface="Lucida Sans Unicode"/>
                <a:cs typeface="Lucida Sans Unicode"/>
              </a:rPr>
              <a:t>ões</a:t>
            </a:r>
            <a:r>
              <a:rPr dirty="0" u="sng" sz="800" spc="15">
                <a:uFill>
                  <a:solidFill>
                    <a:srgbClr val="2F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2F2F34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800" spc="500">
                <a:uFill>
                  <a:solidFill>
                    <a:srgbClr val="2F2F34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5244">
              <a:lnSpc>
                <a:spcPct val="100000"/>
              </a:lnSpc>
              <a:spcBef>
                <a:spcPts val="229"/>
              </a:spcBef>
            </a:pPr>
            <a:r>
              <a:rPr dirty="0" sz="1050" spc="-10">
                <a:latin typeface="Lucida Sans Unicode"/>
                <a:cs typeface="Lucida Sans Unicode"/>
              </a:rPr>
              <a:t>FUNDOlMUNICIPALDESAÚDE</a:t>
            </a:r>
            <a:endParaRPr sz="10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732422" y="6671740"/>
            <a:ext cx="63119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05"/>
              </a:spcBef>
            </a:pPr>
            <a:r>
              <a:rPr dirty="0" sz="800" spc="-60">
                <a:solidFill>
                  <a:srgbClr val="111111"/>
                </a:solidFill>
                <a:latin typeface="Lucida Sans Unicode"/>
                <a:cs typeface="Lucida Sans Unicode"/>
              </a:rPr>
              <a:t>RS700.000,00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Lucida Sans Unicode"/>
                <a:cs typeface="Lucida Sans Unicode"/>
              </a:rPr>
              <a:t>$700.000.00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470293" y="7396445"/>
          <a:ext cx="6184265" cy="628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660650"/>
                <a:gridCol w="2259965"/>
                <a:gridCol w="486410"/>
              </a:tblGrid>
              <a:tr h="144780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05.22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2.G20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</a:t>
                      </a:r>
                      <a:r>
                        <a:rPr dirty="0" sz="800" spc="-1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T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ENCÃO</a:t>
                      </a:r>
                      <a:r>
                        <a:rPr dirty="0" sz="800" spc="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RAC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IONALIZAÇÃO</a:t>
                      </a:r>
                      <a:r>
                        <a:rPr dirty="0" sz="800" spc="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143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3.1.9.0</a:t>
                      </a:r>
                      <a:r>
                        <a:rPr dirty="0" sz="800" spc="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ENCIME</a:t>
                      </a:r>
                      <a:r>
                        <a:rPr dirty="0" sz="800" spc="-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N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TOS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VANTAG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EMS</a:t>
                      </a:r>
                      <a:r>
                        <a:rPr dirty="0" sz="800" spc="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CIVI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59055" marR="104775" indent="471170">
                        <a:lnSpc>
                          <a:spcPts val="1260"/>
                        </a:lnSpc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ImDostos</a:t>
                      </a:r>
                      <a:r>
                        <a:rPr dirty="0" sz="800" spc="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Sa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19380">
                        <a:lnSpc>
                          <a:spcPts val="869"/>
                        </a:lnSpc>
                        <a:spcBef>
                          <a:spcPts val="300"/>
                        </a:spcBef>
                      </a:pPr>
                      <a:r>
                        <a:rPr dirty="0" sz="800" spc="-11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MG†.TGu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5"/>
                </a:tc>
              </a:tr>
            </a:tbl>
          </a:graphicData>
        </a:graphic>
      </p:graphicFrame>
      <p:sp>
        <p:nvSpPr>
          <p:cNvPr id="26" name="object 26" descr=""/>
          <p:cNvSpPr txBox="1"/>
          <p:nvPr/>
        </p:nvSpPr>
        <p:spPr>
          <a:xfrm>
            <a:off x="1237914" y="8068293"/>
            <a:ext cx="516699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MANUTEN</a:t>
            </a:r>
            <a:r>
              <a:rPr dirty="0" baseline="-6944" sz="1200" spc="-30">
                <a:solidFill>
                  <a:srgbClr val="0F0F0F"/>
                </a:solidFill>
                <a:latin typeface="Lucida Sans Unicode"/>
                <a:cs typeface="Lucida Sans Unicode"/>
              </a:rPr>
              <a:t>C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AO,</a:t>
            </a:r>
            <a:r>
              <a:rPr dirty="0" sz="800" spc="-1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ADMINISTRACAO</a:t>
            </a:r>
            <a:r>
              <a:rPr dirty="0" sz="800" spc="12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7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OPERACIONALIZACAO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DAS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UNIDADES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SAÚDE/CONST/REFORM€’/,</a:t>
            </a:r>
            <a:r>
              <a:rPr dirty="0" sz="800" spc="-14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6B6B6B"/>
                </a:solidFill>
                <a:latin typeface="Lucida Sans Unicode"/>
                <a:cs typeface="Lucida Sans Unicode"/>
              </a:rPr>
              <a:t>..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89882" y="8016456"/>
            <a:ext cx="2884805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2.837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781050" algn="l"/>
              </a:tabLst>
            </a:pP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4.4.9.0.52.00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latin typeface="Lucida Sans Unicode"/>
                <a:cs typeface="Lucida Sans Unicode"/>
              </a:rPr>
              <a:t>EOUIPAMENTOS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8080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Lucida Sans Unicode"/>
                <a:cs typeface="Lucida Sans Unicode"/>
              </a:rPr>
              <a:t>MATERIAL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PERMANENT</a:t>
            </a:r>
            <a:r>
              <a:rPr dirty="0" sz="800" spc="-12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endParaRPr sz="80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335"/>
              </a:spcBef>
              <a:tabLst>
                <a:tab pos="785495" algn="l"/>
              </a:tabLst>
            </a:pP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4.4.9.0.52.00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10">
                <a:latin typeface="Lucida Sans Unicode"/>
                <a:cs typeface="Lucida Sans Unicode"/>
              </a:rPr>
              <a:t>EOUjPAME</a:t>
            </a:r>
            <a:r>
              <a:rPr dirty="0" sz="800" spc="-11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NTOS</a:t>
            </a:r>
            <a:r>
              <a:rPr dirty="0" sz="80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31313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MATERIAL</a:t>
            </a:r>
            <a:r>
              <a:rPr dirty="0" sz="80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PERMANENTE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879490" y="8199412"/>
            <a:ext cx="2113280" cy="835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8950" marR="5080" indent="-5080">
              <a:lnSpc>
                <a:spcPct val="1351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Recursos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E0E0E"/>
                </a:solidFill>
                <a:latin typeface="Lucida Sans Unicode"/>
                <a:cs typeface="Lucida Sans Unicode"/>
              </a:rPr>
              <a:t>Impostos</a:t>
            </a:r>
            <a:r>
              <a:rPr dirty="0" sz="800" spc="3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Vinculados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83838"/>
                </a:solidFill>
                <a:latin typeface="Lucida Sans Unicode"/>
                <a:cs typeface="Lucida Sans Unicode"/>
              </a:rPr>
              <a:t>Sa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SUS </a:t>
            </a:r>
            <a:r>
              <a:rPr dirty="0" sz="800" spc="-185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80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Estruturação</a:t>
            </a:r>
            <a:r>
              <a:rPr dirty="0" sz="800" spc="1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ASPS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Governo</a:t>
            </a:r>
            <a:endParaRPr sz="800">
              <a:latin typeface="Lucida Sans Unicode"/>
              <a:cs typeface="Lucida Sans Unicode"/>
            </a:endParaRPr>
          </a:p>
          <a:p>
            <a:pPr marL="12700" marR="676275">
              <a:lnSpc>
                <a:spcPct val="131300"/>
              </a:lnSpc>
              <a:spcBef>
                <a:spcPts val="70"/>
              </a:spcBef>
            </a:pPr>
            <a:r>
              <a:rPr dirty="0" sz="800" spc="-30">
                <a:latin typeface="Lucida Sans Unicode"/>
                <a:cs typeface="Lucida Sans Unicode"/>
              </a:rPr>
              <a:t>Total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Projeto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32323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Atividade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Lucida Sans Unicode"/>
                <a:cs typeface="Lucida Sans Unicode"/>
              </a:rPr>
              <a:t>R$ </a:t>
            </a:r>
            <a:r>
              <a:rPr dirty="0" sz="800" spc="-40">
                <a:latin typeface="Lucida Sans Unicode"/>
                <a:cs typeface="Lucida Sans Unicode"/>
              </a:rPr>
              <a:t>Tota</a:t>
            </a:r>
            <a:r>
              <a:rPr dirty="0" sz="800" spc="-40">
                <a:solidFill>
                  <a:srgbClr val="0A0A0A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U</a:t>
            </a:r>
            <a:r>
              <a:rPr dirty="0" sz="800" spc="-20">
                <a:solidFill>
                  <a:srgbClr val="181818"/>
                </a:solidFill>
                <a:latin typeface="Lucida Sans Unicode"/>
                <a:cs typeface="Lucida Sans Unicode"/>
              </a:rPr>
              <a:t>n</a:t>
            </a:r>
            <a:r>
              <a:rPr dirty="0" sz="800" spc="-20">
                <a:solidFill>
                  <a:srgbClr val="161616"/>
                </a:solidFill>
                <a:latin typeface="Lucida Sans Unicode"/>
                <a:cs typeface="Lucida Sans Unicode"/>
              </a:rPr>
              <a:t>idade</a:t>
            </a:r>
            <a:r>
              <a:rPr dirty="0" sz="800" spc="10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675005">
              <a:lnSpc>
                <a:spcPct val="100000"/>
              </a:lnSpc>
              <a:spcBef>
                <a:spcPts val="229"/>
              </a:spcBef>
            </a:pPr>
            <a:r>
              <a:rPr dirty="0" sz="800" spc="-25">
                <a:latin typeface="Lucida Sans Unicode"/>
                <a:cs typeface="Lucida Sans Unicode"/>
              </a:rPr>
              <a:t>Va</a:t>
            </a:r>
            <a:r>
              <a:rPr dirty="0" sz="800" spc="-25">
                <a:solidFill>
                  <a:srgbClr val="0C0C0C"/>
                </a:solidFill>
                <a:latin typeface="Lucida Sans Unicode"/>
                <a:cs typeface="Lucida Sans Unicode"/>
              </a:rPr>
              <a:t>lor</a:t>
            </a:r>
            <a:r>
              <a:rPr dirty="0" sz="800" spc="-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Lucida Sans Unicode"/>
                <a:cs typeface="Lucida Sans Unicode"/>
              </a:rPr>
              <a:t>Tot</a:t>
            </a:r>
            <a:r>
              <a:rPr dirty="0" sz="800" spc="-25">
                <a:latin typeface="Lucida Sans Unicode"/>
                <a:cs typeface="Lucida Sans Unicode"/>
              </a:rPr>
              <a:t>a</a:t>
            </a:r>
            <a:r>
              <a:rPr dirty="0" sz="800" spc="-25">
                <a:solidFill>
                  <a:srgbClr val="1D1D1D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-35">
                <a:solidFill>
                  <a:srgbClr val="1C1C1C"/>
                </a:solidFill>
                <a:latin typeface="Lucida Sans Unicode"/>
                <a:cs typeface="Lucida Sans Unicode"/>
              </a:rPr>
              <a:t>n</a:t>
            </a:r>
            <a:r>
              <a:rPr dirty="0" sz="800" spc="-35">
                <a:latin typeface="Lucida Sans Unicode"/>
                <a:cs typeface="Lucida Sans Unicode"/>
              </a:rPr>
              <a:t>ulado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191328" y="8199412"/>
            <a:ext cx="460375" cy="83502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76835">
              <a:lnSpc>
                <a:spcPct val="100000"/>
              </a:lnSpc>
              <a:spcBef>
                <a:spcPts val="434"/>
              </a:spcBef>
            </a:pPr>
            <a:r>
              <a:rPr dirty="0" sz="800" spc="-50">
                <a:solidFill>
                  <a:srgbClr val="858585"/>
                </a:solidFill>
                <a:latin typeface="Lucida Sans Unicode"/>
                <a:cs typeface="Lucida Sans Unicode"/>
              </a:rPr>
              <a:t>t</a:t>
            </a:r>
            <a:endParaRPr sz="800">
              <a:latin typeface="Lucida Sans Unicode"/>
              <a:cs typeface="Lucida Sans Unicode"/>
            </a:endParaRPr>
          </a:p>
          <a:p>
            <a:pPr marL="12700" marR="8890" indent="2540">
              <a:lnSpc>
                <a:spcPts val="1370"/>
              </a:lnSpc>
              <a:spcBef>
                <a:spcPts val="40"/>
              </a:spcBef>
            </a:pPr>
            <a:r>
              <a:rPr dirty="0" sz="800">
                <a:solidFill>
                  <a:srgbClr val="666666"/>
                </a:solidFill>
                <a:latin typeface="Lucida Sans Unicode"/>
                <a:cs typeface="Lucida Sans Unicode"/>
              </a:rPr>
              <a:t>1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ü'</a:t>
            </a:r>
            <a:r>
              <a:rPr dirty="0" sz="800" spc="7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65656"/>
                </a:solidFill>
                <a:latin typeface="Lucida Sans Unicode"/>
                <a:cs typeface="Lucida Sans Unicode"/>
              </a:rPr>
              <a:t>üúü </a:t>
            </a:r>
            <a:r>
              <a:rPr dirty="0" baseline="3472" sz="1200" spc="-89">
                <a:solidFill>
                  <a:srgbClr val="343434"/>
                </a:solidFill>
                <a:latin typeface="Lucida Sans Unicode"/>
                <a:cs typeface="Lucida Sans Unicode"/>
              </a:rPr>
              <a:t>20ü.?0</a:t>
            </a:r>
            <a:r>
              <a:rPr dirty="0" baseline="3472" sz="1200" spc="-67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343434"/>
                </a:solidFill>
                <a:latin typeface="Lucida Sans Unicode"/>
                <a:cs typeface="Lucida Sans Unicode"/>
              </a:rPr>
              <a:t>"</a:t>
            </a:r>
            <a:r>
              <a:rPr dirty="0" baseline="3472" sz="1200" spc="-7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 i="1">
                <a:solidFill>
                  <a:srgbClr val="595959"/>
                </a:solidFill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150"/>
              </a:spcBef>
              <a:tabLst>
                <a:tab pos="318770" algn="l"/>
              </a:tabLst>
            </a:pPr>
            <a:r>
              <a:rPr dirty="0" sz="800" spc="-160">
                <a:solidFill>
                  <a:srgbClr val="6D6D6D"/>
                </a:solidFill>
                <a:latin typeface="Lucida Sans Unicode"/>
                <a:cs typeface="Lucida Sans Unicode"/>
              </a:rPr>
              <a:t>7†</a:t>
            </a:r>
            <a:r>
              <a:rPr dirty="0" sz="800" spc="-160">
                <a:solidFill>
                  <a:srgbClr val="7C7C7C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380">
                <a:solidFill>
                  <a:srgbClr val="7C7C7C"/>
                </a:solidFill>
                <a:latin typeface="Lucida Sans Unicode"/>
                <a:cs typeface="Lucida Sans Unicode"/>
              </a:rPr>
              <a:t>ú</a:t>
            </a:r>
            <a:r>
              <a:rPr dirty="0" sz="800">
                <a:solidFill>
                  <a:srgbClr val="7C7C7C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858585"/>
                </a:solidFill>
                <a:latin typeface="Lucida Sans Unicode"/>
                <a:cs typeface="Lucida Sans Unicode"/>
              </a:rPr>
              <a:t>f</a:t>
            </a:r>
            <a:r>
              <a:rPr dirty="0" sz="800" spc="45">
                <a:solidFill>
                  <a:srgbClr val="85858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ú</a:t>
            </a:r>
            <a:endParaRPr sz="80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229"/>
              </a:spcBef>
            </a:pPr>
            <a:r>
              <a:rPr dirty="0" sz="800" spc="-80">
                <a:solidFill>
                  <a:srgbClr val="4F4F4F"/>
                </a:solidFill>
                <a:latin typeface="Lucida Sans Unicode"/>
                <a:cs typeface="Lucida Sans Unicode"/>
              </a:rPr>
              <a:t>7</a:t>
            </a:r>
            <a:r>
              <a:rPr dirty="0" sz="800" spc="-80">
                <a:solidFill>
                  <a:srgbClr val="676767"/>
                </a:solidFill>
                <a:latin typeface="Lucida Sans Unicode"/>
                <a:cs typeface="Lucida Sans Unicode"/>
              </a:rPr>
              <a:t>0</a:t>
            </a:r>
            <a:r>
              <a:rPr dirty="0" sz="800" spc="-80">
                <a:solidFill>
                  <a:srgbClr val="5E5E5E"/>
                </a:solidFill>
                <a:latin typeface="Lucida Sans Unicode"/>
                <a:cs typeface="Lucida Sans Unicode"/>
              </a:rPr>
              <a:t>3</a:t>
            </a:r>
            <a:r>
              <a:rPr dirty="0" sz="800" spc="-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F4F4F"/>
                </a:solidFill>
                <a:latin typeface="Lucida Sans Unicode"/>
                <a:cs typeface="Lucida Sans Unicode"/>
              </a:rPr>
              <a:t>:›</a:t>
            </a:r>
            <a:r>
              <a:rPr dirty="0" sz="800" spc="-75">
                <a:solidFill>
                  <a:srgbClr val="424242"/>
                </a:solidFill>
                <a:latin typeface="Lucida Sans Unicode"/>
                <a:cs typeface="Lucida Sans Unicode"/>
              </a:rPr>
              <a:t>0</a:t>
            </a:r>
            <a:r>
              <a:rPr dirty="0" sz="800" spc="-1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727272"/>
                </a:solidFill>
                <a:latin typeface="Lucida Sans Unicode"/>
                <a:cs typeface="Lucida Sans Unicode"/>
              </a:rPr>
              <a:t>?'.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5448" y="599174"/>
            <a:ext cx="654184" cy="608323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17180" y="9725550"/>
            <a:ext cx="6407785" cy="33655"/>
            <a:chOff x="317180" y="9725550"/>
            <a:chExt cx="6407785" cy="33655"/>
          </a:xfrm>
        </p:grpSpPr>
        <p:sp>
          <p:nvSpPr>
            <p:cNvPr id="4" name="object 4" descr=""/>
            <p:cNvSpPr/>
            <p:nvPr/>
          </p:nvSpPr>
          <p:spPr>
            <a:xfrm>
              <a:off x="317180" y="9752993"/>
              <a:ext cx="6407785" cy="0"/>
            </a:xfrm>
            <a:custGeom>
              <a:avLst/>
              <a:gdLst/>
              <a:ahLst/>
              <a:cxnLst/>
              <a:rect l="l" t="t" r="r" b="b"/>
              <a:pathLst>
                <a:path w="6407784" h="0">
                  <a:moveTo>
                    <a:pt x="0" y="0"/>
                  </a:moveTo>
                  <a:lnTo>
                    <a:pt x="6407658" y="0"/>
                  </a:lnTo>
                </a:path>
              </a:pathLst>
            </a:custGeom>
            <a:ln w="12196">
              <a:solidFill>
                <a:srgbClr val="3434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79158" y="9734698"/>
              <a:ext cx="250190" cy="0"/>
            </a:xfrm>
            <a:custGeom>
              <a:avLst/>
              <a:gdLst/>
              <a:ahLst/>
              <a:cxnLst/>
              <a:rect l="l" t="t" r="r" b="b"/>
              <a:pathLst>
                <a:path w="250189" h="0">
                  <a:moveTo>
                    <a:pt x="0" y="0"/>
                  </a:moveTo>
                  <a:lnTo>
                    <a:pt x="250084" y="0"/>
                  </a:lnTo>
                </a:path>
              </a:pathLst>
            </a:custGeom>
            <a:ln w="12196">
              <a:solidFill>
                <a:srgbClr val="3434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41104" y="9731649"/>
              <a:ext cx="222885" cy="0"/>
            </a:xfrm>
            <a:custGeom>
              <a:avLst/>
              <a:gdLst/>
              <a:ahLst/>
              <a:cxnLst/>
              <a:rect l="l" t="t" r="r" b="b"/>
              <a:pathLst>
                <a:path w="222884" h="0">
                  <a:moveTo>
                    <a:pt x="0" y="0"/>
                  </a:moveTo>
                  <a:lnTo>
                    <a:pt x="222636" y="0"/>
                  </a:lnTo>
                </a:path>
              </a:pathLst>
            </a:custGeom>
            <a:ln w="12196">
              <a:solidFill>
                <a:srgbClr val="34343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2604540" y="2745840"/>
            <a:ext cx="1878964" cy="0"/>
          </a:xfrm>
          <a:custGeom>
            <a:avLst/>
            <a:gdLst/>
            <a:ahLst/>
            <a:cxnLst/>
            <a:rect l="l" t="t" r="r" b="b"/>
            <a:pathLst>
              <a:path w="1878964" h="0">
                <a:moveTo>
                  <a:pt x="0" y="0"/>
                </a:moveTo>
                <a:lnTo>
                  <a:pt x="1878685" y="0"/>
                </a:lnTo>
              </a:path>
            </a:pathLst>
          </a:custGeom>
          <a:ln w="12196">
            <a:solidFill>
              <a:srgbClr val="2F34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323280" y="1390452"/>
            <a:ext cx="6398895" cy="0"/>
          </a:xfrm>
          <a:custGeom>
            <a:avLst/>
            <a:gdLst/>
            <a:ahLst/>
            <a:cxnLst/>
            <a:rect l="l" t="t" r="r" b="b"/>
            <a:pathLst>
              <a:path w="6398895" h="0">
                <a:moveTo>
                  <a:pt x="0" y="0"/>
                </a:moveTo>
                <a:lnTo>
                  <a:pt x="6398508" y="0"/>
                </a:lnTo>
              </a:path>
            </a:pathLst>
          </a:custGeom>
          <a:ln w="21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82988" y="16770"/>
            <a:ext cx="1915795" cy="0"/>
          </a:xfrm>
          <a:custGeom>
            <a:avLst/>
            <a:gdLst/>
            <a:ahLst/>
            <a:cxnLst/>
            <a:rect l="l" t="t" r="r" b="b"/>
            <a:pathLst>
              <a:path w="1915795" h="0">
                <a:moveTo>
                  <a:pt x="0" y="0"/>
                </a:moveTo>
                <a:lnTo>
                  <a:pt x="1915282" y="0"/>
                </a:lnTo>
              </a:path>
            </a:pathLst>
          </a:custGeom>
          <a:ln w="12196">
            <a:solidFill>
              <a:srgbClr val="676B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199695" y="458660"/>
            <a:ext cx="3050540" cy="552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0">
                <a:latin typeface="Lucida Sans Unicode"/>
                <a:cs typeface="Lucida Sans Unicode"/>
              </a:rPr>
              <a:t>PREFEITURA</a:t>
            </a:r>
            <a:r>
              <a:rPr dirty="0" sz="1150" spc="125"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1A1A1A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114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545454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-10"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7780">
              <a:lnSpc>
                <a:spcPct val="100000"/>
              </a:lnSpc>
              <a:spcBef>
                <a:spcPts val="725"/>
              </a:spcBef>
            </a:pPr>
            <a:r>
              <a:rPr dirty="0" sz="700">
                <a:latin typeface="Lucida Sans Unicode"/>
                <a:cs typeface="Lucida Sans Unicode"/>
              </a:rPr>
              <a:t>Ru</a:t>
            </a:r>
            <a:r>
              <a:rPr dirty="0" sz="700" spc="-11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151515"/>
                </a:solidFill>
                <a:latin typeface="Lucida Sans Unicode"/>
                <a:cs typeface="Lucida Sans Unicode"/>
              </a:rPr>
              <a:t>a</a:t>
            </a:r>
            <a:r>
              <a:rPr dirty="0" sz="700" spc="9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1C1C1C"/>
                </a:solidFill>
                <a:latin typeface="Lucida Sans Unicode"/>
                <a:cs typeface="Lucida Sans Unicode"/>
              </a:rPr>
              <a:t>Ma</a:t>
            </a:r>
            <a:r>
              <a:rPr dirty="0" sz="700">
                <a:solidFill>
                  <a:srgbClr val="0E0E0E"/>
                </a:solidFill>
                <a:latin typeface="Lucida Sans Unicode"/>
                <a:cs typeface="Lucida Sans Unicode"/>
              </a:rPr>
              <a:t>ria</a:t>
            </a:r>
            <a:r>
              <a:rPr dirty="0" sz="700" spc="10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111111"/>
                </a:solidFill>
                <a:latin typeface="Lucida Sans Unicode"/>
                <a:cs typeface="Lucida Sans Unicode"/>
              </a:rPr>
              <a:t>La</a:t>
            </a:r>
            <a:r>
              <a:rPr dirty="0" sz="70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uren</a:t>
            </a:r>
            <a:r>
              <a:rPr dirty="0" sz="700">
                <a:solidFill>
                  <a:srgbClr val="1C1C1C"/>
                </a:solidFill>
                <a:latin typeface="Lucida Sans Unicode"/>
                <a:cs typeface="Lucida Sans Unicode"/>
              </a:rPr>
              <a:t>g</a:t>
            </a:r>
            <a:r>
              <a:rPr dirty="0" sz="700">
                <a:solidFill>
                  <a:srgbClr val="0F0F0F"/>
                </a:solidFill>
                <a:latin typeface="Lucida Sans Unicode"/>
                <a:cs typeface="Lucida Sans Unicode"/>
              </a:rPr>
              <a:t>o,</a:t>
            </a:r>
            <a:r>
              <a:rPr dirty="0" sz="70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5">
                <a:solidFill>
                  <a:srgbClr val="131313"/>
                </a:solidFill>
                <a:latin typeface="Lucida Sans Unicode"/>
                <a:cs typeface="Lucida Sans Unicode"/>
              </a:rPr>
              <a:t>18</a:t>
            </a:r>
            <a:endParaRPr sz="70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300"/>
              </a:spcBef>
            </a:pPr>
            <a:r>
              <a:rPr dirty="0" sz="750">
                <a:solidFill>
                  <a:srgbClr val="030303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91015" y="1451696"/>
            <a:ext cx="388302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9915" algn="l"/>
              </a:tabLst>
            </a:pPr>
            <a:r>
              <a:rPr dirty="0" sz="750" spc="-65">
                <a:solidFill>
                  <a:srgbClr val="1D1D1D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2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C1C1C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750">
                <a:solidFill>
                  <a:srgbClr val="151515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Re</a:t>
            </a:r>
            <a:r>
              <a:rPr dirty="0" sz="750" spc="-10">
                <a:solidFill>
                  <a:srgbClr val="0A0A0A"/>
                </a:solidFill>
                <a:latin typeface="Lucida Sans Unicode"/>
                <a:cs typeface="Lucida Sans Unicode"/>
              </a:rPr>
              <a:t>vogadas</a:t>
            </a:r>
            <a:r>
              <a:rPr dirty="0" sz="750" spc="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C0C0C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0E0E0E"/>
                </a:solidFill>
                <a:latin typeface="Lucida Sans Unicode"/>
                <a:cs typeface="Lucida Sans Unicode"/>
              </a:rPr>
              <a:t>disposiçôes</a:t>
            </a:r>
            <a:r>
              <a:rPr dirty="0" sz="750" spc="4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313131"/>
                </a:solidFill>
                <a:latin typeface="Lucida Sans Unicode"/>
                <a:cs typeface="Lucida Sans Unicode"/>
              </a:rPr>
              <a:t>contrá</a:t>
            </a:r>
            <a:r>
              <a:rPr dirty="0" sz="750" spc="-1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333333"/>
                </a:solidFill>
                <a:latin typeface="Lucida Sans Unicode"/>
                <a:cs typeface="Lucida Sans Unicode"/>
              </a:rPr>
              <a:t>rio.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11111"/>
                </a:solidFill>
                <a:latin typeface="Lucida Sans Unicode"/>
                <a:cs typeface="Lucida Sans Unicode"/>
              </a:rPr>
              <a:t>Pub|ique-</a:t>
            </a:r>
            <a:r>
              <a:rPr dirty="0" sz="750" spc="-10">
                <a:solidFill>
                  <a:srgbClr val="111111"/>
                </a:solidFill>
                <a:latin typeface="Lucida Sans Unicode"/>
                <a:cs typeface="Lucida Sans Unicode"/>
              </a:rPr>
              <a:t>se.</a:t>
            </a:r>
            <a:r>
              <a:rPr dirty="0" sz="750" spc="1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61616"/>
                </a:solidFill>
                <a:latin typeface="Lucida Sans Unicode"/>
                <a:cs typeface="Lucida Sans Unicode"/>
              </a:rPr>
              <a:t>afixe</a:t>
            </a:r>
            <a:r>
              <a:rPr dirty="0" sz="750" spc="-55">
                <a:latin typeface="Lucida Sans Unicode"/>
                <a:cs typeface="Lucida Sans Unicode"/>
              </a:rPr>
              <a:t>-</a:t>
            </a:r>
            <a:r>
              <a:rPr dirty="0" sz="750" spc="-80">
                <a:latin typeface="Lucida Sans Unicode"/>
                <a:cs typeface="Lucida Sans Unicode"/>
              </a:rPr>
              <a:t>se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cumpra-</a:t>
            </a:r>
            <a:r>
              <a:rPr dirty="0" sz="750" spc="-25"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635474" y="2190883"/>
            <a:ext cx="177800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Gabinete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1A1A1A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C0C0C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3</a:t>
            </a:r>
            <a:r>
              <a:rPr dirty="0" sz="800" spc="3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9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junho,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2025-07-07T17:51:40Z</dcterms:created>
  <dcterms:modified xsi:type="dcterms:W3CDTF">2025-07-07T17:51:40Z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