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784" y="9750970"/>
            <a:ext cx="6672072" cy="17363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0895" y="191912"/>
            <a:ext cx="746760" cy="74023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49936" y="1096642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8277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11671" y="84525"/>
            <a:ext cx="3177540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250" spc="-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25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250" spc="-6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07870">
              <a:lnSpc>
                <a:spcPct val="117600"/>
              </a:lnSpc>
              <a:spcBef>
                <a:spcPts val="445"/>
              </a:spcBef>
            </a:pP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33291" y="1314185"/>
            <a:ext cx="296862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6141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2918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14</a:t>
            </a:r>
            <a:r>
              <a:rPr dirty="0" sz="850" spc="2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maio,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6525" indent="3175">
              <a:lnSpc>
                <a:spcPts val="940"/>
              </a:lnSpc>
              <a:spcBef>
                <a:spcPts val="5"/>
              </a:spcBef>
            </a:pP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Abre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valor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total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R$156.000,00,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se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especifíca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outras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7751" y="2525057"/>
            <a:ext cx="6485255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821055">
              <a:lnSpc>
                <a:spcPct val="136400"/>
              </a:lnSpc>
              <a:spcBef>
                <a:spcPts val="100"/>
              </a:spcBef>
            </a:pPr>
            <a:r>
              <a:rPr dirty="0" sz="850" spc="-50">
                <a:solidFill>
                  <a:srgbClr val="24242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MUNICIPAL,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no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atńbuições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acordo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B2B2B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11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7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1924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65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4242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95">
                <a:solidFill>
                  <a:srgbClr val="24242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44444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444444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18181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18181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16161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21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F2F2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</a:t>
            </a:r>
            <a:r>
              <a:rPr dirty="0" sz="850" spc="7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seguintes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75935" y="4220400"/>
            <a:ext cx="2698115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40">
                <a:solidFill>
                  <a:srgbClr val="181818"/>
                </a:solidFill>
                <a:uFill>
                  <a:solidFill>
                    <a:srgbClr val="4844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50" spc="-5">
                <a:solidFill>
                  <a:srgbClr val="181818"/>
                </a:solidFill>
                <a:uFill>
                  <a:solidFill>
                    <a:srgbClr val="4844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31313"/>
                </a:solidFill>
                <a:uFill>
                  <a:solidFill>
                    <a:srgbClr val="48444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131313"/>
                </a:solidFill>
                <a:uFill>
                  <a:solidFill>
                    <a:srgbClr val="48444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6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65718" y="4630076"/>
          <a:ext cx="6597015" cy="11607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2837180"/>
                <a:gridCol w="2289175"/>
                <a:gridCol w="662305"/>
              </a:tblGrid>
              <a:tr h="147955">
                <a:tc>
                  <a:txBody>
                    <a:bodyPr/>
                    <a:lstStyle/>
                    <a:p>
                      <a:pPr marL="4381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01.39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Mulher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35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2.960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Mulher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OUTROS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06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baseline="3267" sz="1275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1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82245">
                <a:tc gridSpan="3">
                  <a:txBody>
                    <a:bodyPr/>
                    <a:lstStyle/>
                    <a:p>
                      <a:pPr marL="35667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156.000,00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72085">
                <a:tc gridSpan="3">
                  <a:txBody>
                    <a:bodyPr/>
                    <a:lstStyle/>
                    <a:p>
                      <a:pPr marL="35636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156.000,00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2240">
                <a:tc gridSpan="3">
                  <a:txBody>
                    <a:bodyPr/>
                    <a:lstStyle/>
                    <a:p>
                      <a:pPr algn="r" marR="47879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50" spc="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156.000,00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720972" y="5840878"/>
            <a:ext cx="599059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76884" marR="5080" indent="-464820">
              <a:lnSpc>
                <a:spcPts val="1010"/>
              </a:lnSpc>
              <a:spcBef>
                <a:spcPts val="14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suplementar,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com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trata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parágrafo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8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95404" y="6192717"/>
            <a:ext cx="16510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11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lnciso: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II</a:t>
            </a:r>
            <a:r>
              <a:rPr dirty="0" sz="850" spc="-140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E0E0E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7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'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4599" y="6535530"/>
            <a:ext cx="2698115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heavy" sz="850" spc="-35">
                <a:solidFill>
                  <a:srgbClr val="1A1A1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heavy" sz="850" spc="-25">
                <a:solidFill>
                  <a:srgbClr val="1A1A1A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 b="1">
                <a:solidFill>
                  <a:srgbClr val="1C1C1C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1C1C1C"/>
                </a:solidFill>
                <a:uFill>
                  <a:solidFill>
                    <a:srgbClr val="4444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230">
              <a:lnSpc>
                <a:spcPct val="100000"/>
              </a:lnSpc>
              <a:spcBef>
                <a:spcPts val="365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51618" y="6945207"/>
          <a:ext cx="6590030" cy="10179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50465"/>
                <a:gridCol w="2498090"/>
                <a:gridCol w="836929"/>
              </a:tblGrid>
              <a:tr h="151130">
                <a:tc>
                  <a:txBody>
                    <a:bodyPr/>
                    <a:lstStyle/>
                    <a:p>
                      <a:pPr marL="368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2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lnfraestrutura, saneamento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pavimentaçăo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267" sz="1275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INSTAL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baseline="3267" sz="1275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ÖES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298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156.000,00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156.000,00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3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156.000,00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1015"/>
                        </a:lnSpc>
                        <a:spcBef>
                          <a:spcPts val="120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156.000,00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758482" y="6201854"/>
            <a:ext cx="6559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95"/>
              </a:spcBef>
            </a:pPr>
            <a:r>
              <a:rPr dirty="0" sz="850" spc="-90">
                <a:latin typeface="Lucida Sans Unicode"/>
                <a:cs typeface="Lucida Sans Unicode"/>
              </a:rPr>
              <a:t>R$156.000,00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latin typeface="Lucida Sans Unicode"/>
                <a:cs typeface="Lucida Sans Unicode"/>
              </a:rPr>
              <a:t>$156.000,00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544" y="9769247"/>
            <a:ext cx="6669024" cy="18886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210190"/>
            <a:ext cx="743712" cy="73414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02992" y="2523798"/>
            <a:ext cx="1957070" cy="0"/>
          </a:xfrm>
          <a:custGeom>
            <a:avLst/>
            <a:gdLst/>
            <a:ahLst/>
            <a:cxnLst/>
            <a:rect l="l" t="t" r="r" b="b"/>
            <a:pathLst>
              <a:path w="1957070" h="0">
                <a:moveTo>
                  <a:pt x="0" y="0"/>
                </a:moveTo>
                <a:lnTo>
                  <a:pt x="1956816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37743" y="1114919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18277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55710" y="151796"/>
            <a:ext cx="317881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11111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13131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12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55">
                <a:solidFill>
                  <a:srgbClr val="161616"/>
                </a:solidFill>
                <a:latin typeface="Lucida Sans Unicode"/>
                <a:cs typeface="Lucida Sans Unicode"/>
              </a:rPr>
              <a:t>SEPOPEDICA</a:t>
            </a:r>
            <a:endParaRPr sz="1200">
              <a:latin typeface="Lucida Sans Unicode"/>
              <a:cs typeface="Lucida Sans Unicode"/>
            </a:endParaRPr>
          </a:p>
          <a:p>
            <a:pPr marL="13335" marR="2011680">
              <a:lnSpc>
                <a:spcPct val="119900"/>
              </a:lnSpc>
              <a:spcBef>
                <a:spcPts val="430"/>
              </a:spcBef>
            </a:pP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Maria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7392" y="1183451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21408" y="1183451"/>
            <a:ext cx="3448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em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27805" y="1951100"/>
            <a:ext cx="18840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Prefeito,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14</a:t>
            </a:r>
            <a:r>
              <a:rPr dirty="0" sz="800" spc="3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maio,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2025-07-10T16:13:31Z</dcterms:created>
  <dcterms:modified xsi:type="dcterms:W3CDTF">2025-07-10T16:13:31Z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