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6921" y="255958"/>
            <a:ext cx="712651" cy="71607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39056" y="9849832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686" y="0"/>
                </a:lnTo>
              </a:path>
            </a:pathLst>
          </a:custGeom>
          <a:ln w="15235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93241" y="9234312"/>
            <a:ext cx="1958339" cy="0"/>
          </a:xfrm>
          <a:custGeom>
            <a:avLst/>
            <a:gdLst/>
            <a:ahLst/>
            <a:cxnLst/>
            <a:rect l="l" t="t" r="r" b="b"/>
            <a:pathLst>
              <a:path w="1958339" h="0">
                <a:moveTo>
                  <a:pt x="0" y="0"/>
                </a:moveTo>
                <a:lnTo>
                  <a:pt x="1958268" y="0"/>
                </a:lnTo>
              </a:path>
            </a:pathLst>
          </a:custGeom>
          <a:ln w="15235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1647" y="1151812"/>
            <a:ext cx="6661150" cy="0"/>
          </a:xfrm>
          <a:custGeom>
            <a:avLst/>
            <a:gdLst/>
            <a:ahLst/>
            <a:cxnLst/>
            <a:rect l="l" t="t" r="r" b="b"/>
            <a:pathLst>
              <a:path w="6661150" h="0">
                <a:moveTo>
                  <a:pt x="0" y="0"/>
                </a:moveTo>
                <a:lnTo>
                  <a:pt x="6660549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078" y="130768"/>
            <a:ext cx="3171190" cy="577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4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2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16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3970" marR="2007870">
              <a:lnSpc>
                <a:spcPct val="124700"/>
              </a:lnSpc>
              <a:spcBef>
                <a:spcPts val="42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202455" y="1363331"/>
            <a:ext cx="2951480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55065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Decreto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2920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15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maio,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70"/>
              </a:spcBef>
            </a:pPr>
            <a:endParaRPr sz="850">
              <a:latin typeface="Arial MT"/>
              <a:cs typeface="Arial MT"/>
            </a:endParaRPr>
          </a:p>
          <a:p>
            <a:pPr marL="13970" marR="180975" indent="-1905">
              <a:lnSpc>
                <a:spcPts val="910"/>
              </a:lnSpc>
            </a:pPr>
            <a:r>
              <a:rPr dirty="0" sz="850" spc="-35">
                <a:latin typeface="Arial MT"/>
                <a:cs typeface="Arial MT"/>
              </a:rPr>
              <a:t>Abre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valor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40">
                <a:latin typeface="Arial MT"/>
                <a:cs typeface="Arial MT"/>
              </a:rPr>
              <a:t>R$70.000,00,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30">
                <a:latin typeface="Arial MT"/>
                <a:cs typeface="Arial MT"/>
              </a:rPr>
              <a:t> especifica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9399" y="2574561"/>
            <a:ext cx="6468110" cy="973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818515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PREFEITO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MUNICIPAL,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com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confere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859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2024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edição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extra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7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50" spc="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6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50" spc="-6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solidFill>
                  <a:srgbClr val="070707"/>
                </a:solidFill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50" spc="-45">
                <a:solidFill>
                  <a:srgbClr val="070707"/>
                </a:solidFill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50" spc="-4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50" spc="-3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25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850" spc="500">
                <a:uFill>
                  <a:solidFill>
                    <a:srgbClr val="181C1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Fica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60671" y="4297926"/>
            <a:ext cx="2694940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Sujjlementadas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2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70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6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664242" y="4689337"/>
          <a:ext cx="6577330" cy="1005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4535"/>
                <a:gridCol w="2835275"/>
                <a:gridCol w="2315844"/>
                <a:gridCol w="625475"/>
              </a:tblGrid>
              <a:tr h="15113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Secretãria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Governo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2.798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3267" sz="127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Unidades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98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30"/>
                        </a:lnSpc>
                        <a:spcBef>
                          <a:spcPts val="200"/>
                        </a:spcBef>
                      </a:pP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6535" sz="1275" spc="-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6535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7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6535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6535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44">
                          <a:latin typeface="Arial MT"/>
                          <a:cs typeface="Arial MT"/>
                        </a:rPr>
                        <a:t>JURÍDICA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imposto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96850">
                <a:tc gridSpan="3">
                  <a:txBody>
                    <a:bodyPr/>
                    <a:lstStyle/>
                    <a:p>
                      <a:pPr marL="355727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</a:tr>
              <a:tr h="174625">
                <a:tc gridSpan="3">
                  <a:txBody>
                    <a:bodyPr/>
                    <a:lstStyle/>
                    <a:p>
                      <a:pPr marL="35572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42240">
                <a:tc gridSpan="3">
                  <a:txBody>
                    <a:bodyPr/>
                    <a:lstStyle/>
                    <a:p>
                      <a:pPr algn="r" marR="5060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1019889" y="5748143"/>
            <a:ext cx="5974080" cy="28956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480059" marR="5080" indent="-467995">
              <a:lnSpc>
                <a:spcPct val="103499"/>
              </a:lnSpc>
              <a:spcBef>
                <a:spcPts val="65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-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abertura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presente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898962" y="6109228"/>
            <a:ext cx="16452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64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63717" y="6458658"/>
            <a:ext cx="2694940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85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-1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heavy" sz="850" spc="500">
                <a:uFill>
                  <a:solidFill>
                    <a:srgbClr val="1C1F2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4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4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1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69156" y="6858889"/>
          <a:ext cx="6576059" cy="996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"/>
                <a:gridCol w="2442845"/>
                <a:gridCol w="2526030"/>
                <a:gridCol w="806450"/>
              </a:tblGrid>
              <a:tr h="153035">
                <a:tc>
                  <a:txBody>
                    <a:bodyPr/>
                    <a:lstStyle/>
                    <a:p>
                      <a:pPr marL="32384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01.08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Obras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1.032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DavimentaCão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4.4.9.0.51.00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INSTALACÕES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63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70.000,00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70.000,00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204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955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70.000,00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4065906" y="6106181"/>
            <a:ext cx="59372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40">
                <a:latin typeface="Arial MT"/>
                <a:cs typeface="Arial MT"/>
              </a:rPr>
              <a:t>R$70.000,00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$70.000,00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04159" y="7908555"/>
            <a:ext cx="4686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3º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10717" y="7908555"/>
            <a:ext cx="343725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Revogadas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em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15406" y="8683287"/>
            <a:ext cx="187642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Gabinete</a:t>
            </a:r>
            <a:r>
              <a:rPr dirty="0" sz="700" spc="24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Prefeito,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15</a:t>
            </a:r>
            <a:r>
              <a:rPr dirty="0" sz="700" spc="295">
                <a:latin typeface="Arial MT"/>
                <a:cs typeface="Arial MT"/>
              </a:rPr>
              <a:t> 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150">
                <a:latin typeface="Arial MT"/>
                <a:cs typeface="Arial MT"/>
              </a:rPr>
              <a:t>  </a:t>
            </a:r>
            <a:r>
              <a:rPr dirty="0" sz="700">
                <a:latin typeface="Arial MT"/>
                <a:cs typeface="Arial MT"/>
              </a:rPr>
              <a:t>maio,</a:t>
            </a:r>
            <a:r>
              <a:rPr dirty="0" sz="700" spc="17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2025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127138" y="9869380"/>
            <a:ext cx="29464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82054" y="9860239"/>
            <a:ext cx="49149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2025-07-10T16:10:07Z</dcterms:created>
  <dcterms:modified xsi:type="dcterms:W3CDTF">2025-07-10T16:10:07Z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