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0830" y="249863"/>
            <a:ext cx="724833" cy="70388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36011" y="9846785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640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93241" y="9228217"/>
            <a:ext cx="1955800" cy="0"/>
          </a:xfrm>
          <a:custGeom>
            <a:avLst/>
            <a:gdLst/>
            <a:ahLst/>
            <a:cxnLst/>
            <a:rect l="l" t="t" r="r" b="b"/>
            <a:pathLst>
              <a:path w="1955800" h="0">
                <a:moveTo>
                  <a:pt x="0" y="0"/>
                </a:moveTo>
                <a:lnTo>
                  <a:pt x="1955223" y="0"/>
                </a:lnTo>
              </a:path>
            </a:pathLst>
          </a:custGeom>
          <a:ln w="15235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7738" y="1135054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83457" y="130768"/>
            <a:ext cx="316928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4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4060" indent="3175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48715" y="1360538"/>
            <a:ext cx="18059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2922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19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maio,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207445" y="1811512"/>
            <a:ext cx="2911475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21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R$1.689.000,00,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2935" y="2570246"/>
            <a:ext cx="646493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1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111111"/>
                </a:solidFill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25">
                <a:solidFill>
                  <a:srgbClr val="111111"/>
                </a:solidFill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5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15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crédito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4206" y="4282891"/>
            <a:ext cx="2692400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00" spc="18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2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2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68757" y="4698131"/>
          <a:ext cx="6569075" cy="973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152774"/>
                <a:gridCol w="1737995"/>
                <a:gridCol w="878204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3302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01930">
                <a:tc gridSpan="3">
                  <a:txBody>
                    <a:bodyPr/>
                    <a:lstStyle/>
                    <a:p>
                      <a:pPr marL="35496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70180">
                <a:tc gridSpan="3">
                  <a:txBody>
                    <a:bodyPr/>
                    <a:lstStyle/>
                    <a:p>
                      <a:pPr marL="35528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8430">
                <a:tc gridSpan="3">
                  <a:txBody>
                    <a:bodyPr/>
                    <a:lstStyle/>
                    <a:p>
                      <a:pPr algn="r" marR="25209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019879" y="5733162"/>
            <a:ext cx="597471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234" marR="5080" indent="-471170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02599" y="6101865"/>
            <a:ext cx="164655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7252" y="6467723"/>
            <a:ext cx="2687320" cy="3746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heavy" sz="8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15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66405" y="6101865"/>
            <a:ext cx="74803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R$1.689.000,00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$1.689.000,00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73591" y="6864636"/>
          <a:ext cx="6567170" cy="1177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9460"/>
                <a:gridCol w="2522219"/>
                <a:gridCol w="2436495"/>
                <a:gridCol w="77216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Didãtico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63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2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1.689.000,00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750">
                <a:tc>
                  <a:txBody>
                    <a:bodyPr/>
                    <a:lstStyle/>
                    <a:p>
                      <a:pPr marL="245745">
                        <a:lnSpc>
                          <a:spcPts val="869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869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Publique-se,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ts val="869"/>
                        </a:lnSpc>
                        <a:spcBef>
                          <a:spcPts val="28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cumpra-se.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918452" y="8674145"/>
            <a:ext cx="187325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Gabinete</a:t>
            </a:r>
            <a:r>
              <a:rPr dirty="0" sz="700" spc="25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Prefeito,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19</a:t>
            </a:r>
            <a:r>
              <a:rPr dirty="0" sz="700" spc="290">
                <a:latin typeface="Arial MT"/>
                <a:cs typeface="Arial MT"/>
              </a:rPr>
              <a:t> 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47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maio,</a:t>
            </a:r>
            <a:r>
              <a:rPr dirty="0" sz="700" spc="19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24093" y="9866333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675963" y="9860239"/>
            <a:ext cx="4927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4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r>
              <a:rPr dirty="0" sz="550" spc="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2025-07-10T16:07:00Z</dcterms:created>
  <dcterms:modified xsi:type="dcterms:W3CDTF">2025-07-10T16:07:00Z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