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069669" y="7816813"/>
            <a:ext cx="2621343" cy="200796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03869" y="310975"/>
            <a:ext cx="905804" cy="75470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184039" y="8566939"/>
            <a:ext cx="292785" cy="41165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528022" y="451501"/>
            <a:ext cx="2463800" cy="42799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 indent="355600">
              <a:lnSpc>
                <a:spcPts val="1550"/>
              </a:lnSpc>
              <a:spcBef>
                <a:spcPts val="210"/>
              </a:spcBef>
            </a:pPr>
            <a:r>
              <a:rPr dirty="0" sz="1350">
                <a:solidFill>
                  <a:srgbClr val="363636"/>
                </a:solidFill>
                <a:latin typeface="Times New Roman"/>
                <a:cs typeface="Times New Roman"/>
              </a:rPr>
              <a:t>Estado </a:t>
            </a:r>
            <a:r>
              <a:rPr dirty="0" sz="1350">
                <a:solidFill>
                  <a:srgbClr val="313131"/>
                </a:solidFill>
                <a:latin typeface="Times New Roman"/>
                <a:cs typeface="Times New Roman"/>
              </a:rPr>
              <a:t>do</a:t>
            </a:r>
            <a:r>
              <a:rPr dirty="0" sz="1350" spc="2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83838"/>
                </a:solidFill>
                <a:latin typeface="Times New Roman"/>
                <a:cs typeface="Times New Roman"/>
              </a:rPr>
              <a:t>Rio</a:t>
            </a:r>
            <a:r>
              <a:rPr dirty="0" sz="1350" spc="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350" spc="-1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3B3B3B"/>
                </a:solidFill>
                <a:latin typeface="Times New Roman"/>
                <a:cs typeface="Times New Roman"/>
              </a:rPr>
              <a:t>Janeiro </a:t>
            </a:r>
            <a:r>
              <a:rPr dirty="0" sz="1350">
                <a:solidFill>
                  <a:srgbClr val="383838"/>
                </a:solidFill>
                <a:latin typeface="Times New Roman"/>
                <a:cs typeface="Times New Roman"/>
              </a:rPr>
              <a:t>Prefeitura</a:t>
            </a:r>
            <a:r>
              <a:rPr dirty="0" sz="1350" spc="1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B3B3B"/>
                </a:solidFill>
                <a:latin typeface="Times New Roman"/>
                <a:cs typeface="Times New Roman"/>
              </a:rPr>
              <a:t>Municipal</a:t>
            </a:r>
            <a:r>
              <a:rPr dirty="0" sz="1350" spc="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350" spc="-6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383838"/>
                </a:solidFill>
                <a:latin typeface="Times New Roman"/>
                <a:cs typeface="Times New Roman"/>
              </a:rPr>
              <a:t>Seropédica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94803" y="1594987"/>
            <a:ext cx="5695315" cy="5592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91030">
              <a:lnSpc>
                <a:spcPct val="100000"/>
              </a:lnSpc>
              <a:spcBef>
                <a:spcPts val="100"/>
              </a:spcBef>
            </a:pPr>
            <a:r>
              <a:rPr dirty="0" sz="1350" spc="-85">
                <a:solidFill>
                  <a:srgbClr val="3D3D3D"/>
                </a:solidFill>
                <a:latin typeface="Arial Black"/>
                <a:cs typeface="Arial Black"/>
              </a:rPr>
              <a:t>DECRETO</a:t>
            </a:r>
            <a:r>
              <a:rPr dirty="0" sz="1350" spc="65">
                <a:solidFill>
                  <a:srgbClr val="3D3D3D"/>
                </a:solidFill>
                <a:latin typeface="Arial Black"/>
                <a:cs typeface="Arial Black"/>
              </a:rPr>
              <a:t> </a:t>
            </a:r>
            <a:r>
              <a:rPr dirty="0" sz="1350" spc="-150">
                <a:solidFill>
                  <a:srgbClr val="464646"/>
                </a:solidFill>
                <a:latin typeface="Arial Black"/>
                <a:cs typeface="Arial Black"/>
              </a:rPr>
              <a:t>N•</a:t>
            </a:r>
            <a:r>
              <a:rPr dirty="0" sz="1350" spc="-105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1350" spc="-175">
                <a:solidFill>
                  <a:srgbClr val="494949"/>
                </a:solidFill>
                <a:latin typeface="Arial Black"/>
                <a:cs typeface="Arial Black"/>
              </a:rPr>
              <a:t>2938</a:t>
            </a:r>
            <a:r>
              <a:rPr dirty="0" sz="1350" spc="-5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1350" spc="-80">
                <a:solidFill>
                  <a:srgbClr val="484848"/>
                </a:solidFill>
                <a:latin typeface="Arial Black"/>
                <a:cs typeface="Arial Black"/>
              </a:rPr>
              <a:t>DE</a:t>
            </a:r>
            <a:r>
              <a:rPr dirty="0" sz="1350" spc="-50">
                <a:solidFill>
                  <a:srgbClr val="484848"/>
                </a:solidFill>
                <a:latin typeface="Arial Black"/>
                <a:cs typeface="Arial Black"/>
              </a:rPr>
              <a:t> </a:t>
            </a:r>
            <a:r>
              <a:rPr dirty="0" sz="1350" spc="-165">
                <a:solidFill>
                  <a:srgbClr val="4F4F4F"/>
                </a:solidFill>
                <a:latin typeface="Arial Black"/>
                <a:cs typeface="Arial Black"/>
              </a:rPr>
              <a:t>02</a:t>
            </a:r>
            <a:r>
              <a:rPr dirty="0" sz="1350" spc="-40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1350" spc="-75">
                <a:solidFill>
                  <a:srgbClr val="4B4B4B"/>
                </a:solidFill>
                <a:latin typeface="Arial Black"/>
                <a:cs typeface="Arial Black"/>
              </a:rPr>
              <a:t>DE</a:t>
            </a:r>
            <a:r>
              <a:rPr dirty="0" sz="1350" spc="-50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1350" spc="-160">
                <a:solidFill>
                  <a:srgbClr val="424242"/>
                </a:solidFill>
                <a:latin typeface="Arial Black"/>
                <a:cs typeface="Arial Black"/>
              </a:rPr>
              <a:t>JUNHO</a:t>
            </a:r>
            <a:r>
              <a:rPr dirty="0" sz="1350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1350" spc="-75">
                <a:solidFill>
                  <a:srgbClr val="424242"/>
                </a:solidFill>
                <a:latin typeface="Arial Black"/>
                <a:cs typeface="Arial Black"/>
              </a:rPr>
              <a:t>DE</a:t>
            </a:r>
            <a:r>
              <a:rPr dirty="0" sz="1350" spc="-25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1350" spc="-20">
                <a:solidFill>
                  <a:srgbClr val="484848"/>
                </a:solidFill>
                <a:latin typeface="Arial Black"/>
                <a:cs typeface="Arial Black"/>
              </a:rPr>
              <a:t>2025</a:t>
            </a:r>
            <a:endParaRPr sz="1350">
              <a:latin typeface="Arial Black"/>
              <a:cs typeface="Arial Black"/>
            </a:endParaRPr>
          </a:p>
          <a:p>
            <a:pPr algn="just" marL="3173095" marR="239395" indent="-635">
              <a:lnSpc>
                <a:spcPct val="117800"/>
              </a:lnSpc>
              <a:spcBef>
                <a:spcPts val="935"/>
              </a:spcBef>
            </a:pPr>
            <a:r>
              <a:rPr dirty="0" sz="1350" spc="-150" b="1">
                <a:solidFill>
                  <a:srgbClr val="424242"/>
                </a:solidFill>
                <a:latin typeface="Arial"/>
                <a:cs typeface="Arial"/>
              </a:rPr>
              <a:t>CONVOCA</a:t>
            </a:r>
            <a:r>
              <a:rPr dirty="0" sz="1350" spc="5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350" b="1">
                <a:solidFill>
                  <a:srgbClr val="4B4B4B"/>
                </a:solidFill>
                <a:latin typeface="Arial"/>
                <a:cs typeface="Arial"/>
              </a:rPr>
              <a:t>A</a:t>
            </a:r>
            <a:r>
              <a:rPr dirty="0" sz="1350" spc="-65" b="1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dirty="0" sz="1350" spc="-105" b="1">
                <a:solidFill>
                  <a:srgbClr val="494949"/>
                </a:solidFill>
                <a:latin typeface="Arial"/>
                <a:cs typeface="Arial"/>
              </a:rPr>
              <a:t>15^</a:t>
            </a:r>
            <a:r>
              <a:rPr dirty="0" sz="1350" spc="15" b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1350" spc="-185" b="1">
                <a:solidFill>
                  <a:srgbClr val="3F3F3F"/>
                </a:solidFill>
                <a:latin typeface="Arial"/>
                <a:cs typeface="Arial"/>
              </a:rPr>
              <a:t>CONFERENCIA</a:t>
            </a:r>
            <a:r>
              <a:rPr dirty="0" sz="1350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1350" b="1">
                <a:solidFill>
                  <a:srgbClr val="444444"/>
                </a:solidFill>
                <a:latin typeface="Arial"/>
                <a:cs typeface="Arial"/>
              </a:rPr>
              <a:t>MUNICIPAL</a:t>
            </a:r>
            <a:r>
              <a:rPr dirty="0" sz="1350" spc="325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1350" b="1">
                <a:solidFill>
                  <a:srgbClr val="414141"/>
                </a:solidFill>
                <a:latin typeface="Arial"/>
                <a:cs typeface="Arial"/>
              </a:rPr>
              <a:t>DE</a:t>
            </a:r>
            <a:r>
              <a:rPr dirty="0" sz="1350" spc="335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1350" spc="-190" b="1">
                <a:solidFill>
                  <a:srgbClr val="464646"/>
                </a:solidFill>
                <a:latin typeface="Arial"/>
                <a:cs typeface="Arial"/>
              </a:rPr>
              <a:t>ASSISTÈNCIA</a:t>
            </a:r>
            <a:r>
              <a:rPr dirty="0" sz="1350" spc="-155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350" spc="-155" b="1">
                <a:solidFill>
                  <a:srgbClr val="414141"/>
                </a:solidFill>
                <a:latin typeface="Arial"/>
                <a:cs typeface="Arial"/>
              </a:rPr>
              <a:t>SOCIAL</a:t>
            </a:r>
            <a:r>
              <a:rPr dirty="0" sz="1350" spc="80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1350" spc="-180" b="1">
                <a:solidFill>
                  <a:srgbClr val="444444"/>
                </a:solidFill>
                <a:latin typeface="Arial"/>
                <a:cs typeface="Arial"/>
              </a:rPr>
              <a:t>DE</a:t>
            </a:r>
            <a:r>
              <a:rPr dirty="0" sz="1350" spc="-65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1350" spc="-114" b="1">
                <a:solidFill>
                  <a:srgbClr val="3D3D3D"/>
                </a:solidFill>
                <a:latin typeface="Arial"/>
                <a:cs typeface="Arial"/>
              </a:rPr>
              <a:t>SEROPÉDICA</a:t>
            </a:r>
            <a:endParaRPr sz="13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95"/>
              </a:spcBef>
            </a:pPr>
            <a:endParaRPr sz="1350">
              <a:latin typeface="Arial"/>
              <a:cs typeface="Arial"/>
            </a:endParaRPr>
          </a:p>
          <a:p>
            <a:pPr algn="just" marL="83820">
              <a:lnSpc>
                <a:spcPct val="100000"/>
              </a:lnSpc>
            </a:pPr>
            <a:r>
              <a:rPr dirty="0" sz="1350">
                <a:solidFill>
                  <a:srgbClr val="565656"/>
                </a:solidFill>
                <a:latin typeface="Lucida Sans Unicode"/>
                <a:cs typeface="Lucida Sans Unicode"/>
              </a:rPr>
              <a:t>O</a:t>
            </a:r>
            <a:r>
              <a:rPr dirty="0" sz="1350" spc="35">
                <a:solidFill>
                  <a:srgbClr val="565656"/>
                </a:solidFill>
                <a:latin typeface="Lucida Sans Unicode"/>
                <a:cs typeface="Lucida Sans Unicode"/>
              </a:rPr>
              <a:t>  </a:t>
            </a:r>
            <a:r>
              <a:rPr dirty="0" sz="1350" spc="75">
                <a:solidFill>
                  <a:srgbClr val="414141"/>
                </a:solidFill>
                <a:latin typeface="Lucida Sans Unicode"/>
                <a:cs typeface="Lucida Sans Unicode"/>
              </a:rPr>
              <a:t>PREFEITO</a:t>
            </a:r>
            <a:r>
              <a:rPr dirty="0" sz="1350" spc="85">
                <a:solidFill>
                  <a:srgbClr val="414141"/>
                </a:solidFill>
                <a:latin typeface="Lucida Sans Unicode"/>
                <a:cs typeface="Lucida Sans Unicode"/>
              </a:rPr>
              <a:t>  </a:t>
            </a:r>
            <a:r>
              <a:rPr dirty="0" sz="1350">
                <a:solidFill>
                  <a:srgbClr val="484848"/>
                </a:solidFill>
                <a:latin typeface="Lucida Sans Unicode"/>
                <a:cs typeface="Lucida Sans Unicode"/>
              </a:rPr>
              <a:t>MUNICIPAL</a:t>
            </a:r>
            <a:r>
              <a:rPr dirty="0" sz="1350" spc="95">
                <a:solidFill>
                  <a:srgbClr val="484848"/>
                </a:solidFill>
                <a:latin typeface="Lucida Sans Unicode"/>
                <a:cs typeface="Lucida Sans Unicode"/>
              </a:rPr>
              <a:t>  </a:t>
            </a:r>
            <a:r>
              <a:rPr dirty="0" sz="1350" spc="65">
                <a:solidFill>
                  <a:srgbClr val="424242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100">
                <a:solidFill>
                  <a:srgbClr val="424242"/>
                </a:solidFill>
                <a:latin typeface="Lucida Sans Unicode"/>
                <a:cs typeface="Lucida Sans Unicode"/>
              </a:rPr>
              <a:t>  </a:t>
            </a:r>
            <a:r>
              <a:rPr dirty="0" sz="1350">
                <a:solidFill>
                  <a:srgbClr val="3B3B3B"/>
                </a:solidFill>
                <a:latin typeface="Lucida Sans Unicode"/>
                <a:cs typeface="Lucida Sans Unicode"/>
              </a:rPr>
              <a:t>SEROPÉDICA,</a:t>
            </a:r>
            <a:r>
              <a:rPr dirty="0" sz="1350" spc="110">
                <a:solidFill>
                  <a:srgbClr val="3B3B3B"/>
                </a:solidFill>
                <a:latin typeface="Lucida Sans Unicode"/>
                <a:cs typeface="Lucida Sans Unicode"/>
              </a:rPr>
              <a:t>  </a:t>
            </a:r>
            <a:r>
              <a:rPr dirty="0" sz="1350">
                <a:solidFill>
                  <a:srgbClr val="3F3F3F"/>
                </a:solidFill>
                <a:latin typeface="Lucida Sans Unicode"/>
                <a:cs typeface="Lucida Sans Unicode"/>
              </a:rPr>
              <a:t>Estado</a:t>
            </a:r>
            <a:r>
              <a:rPr dirty="0" sz="1350" spc="65">
                <a:solidFill>
                  <a:srgbClr val="3F3F3F"/>
                </a:solidFill>
                <a:latin typeface="Lucida Sans Unicode"/>
                <a:cs typeface="Lucida Sans Unicode"/>
              </a:rPr>
              <a:t>  </a:t>
            </a:r>
            <a:r>
              <a:rPr dirty="0" sz="1350">
                <a:solidFill>
                  <a:srgbClr val="424242"/>
                </a:solidFill>
                <a:latin typeface="Lucida Sans Unicode"/>
                <a:cs typeface="Lucida Sans Unicode"/>
              </a:rPr>
              <a:t>do</a:t>
            </a:r>
            <a:r>
              <a:rPr dirty="0" sz="1350" spc="55">
                <a:solidFill>
                  <a:srgbClr val="424242"/>
                </a:solidFill>
                <a:latin typeface="Lucida Sans Unicode"/>
                <a:cs typeface="Lucida Sans Unicode"/>
              </a:rPr>
              <a:t>  </a:t>
            </a:r>
            <a:r>
              <a:rPr dirty="0" sz="1350">
                <a:solidFill>
                  <a:srgbClr val="4B4B4B"/>
                </a:solidFill>
                <a:latin typeface="Lucida Sans Unicode"/>
                <a:cs typeface="Lucida Sans Unicode"/>
              </a:rPr>
              <a:t>Rio</a:t>
            </a:r>
            <a:r>
              <a:rPr dirty="0" sz="1350" spc="60">
                <a:solidFill>
                  <a:srgbClr val="4B4B4B"/>
                </a:solidFill>
                <a:latin typeface="Lucida Sans Unicode"/>
                <a:cs typeface="Lucida Sans Unicode"/>
              </a:rPr>
              <a:t>  </a:t>
            </a:r>
            <a:r>
              <a:rPr dirty="0" sz="1350" spc="-25">
                <a:solidFill>
                  <a:srgbClr val="414141"/>
                </a:solidFill>
                <a:latin typeface="Lucida Sans Unicode"/>
                <a:cs typeface="Lucida Sans Unicode"/>
              </a:rPr>
              <a:t>de</a:t>
            </a:r>
            <a:endParaRPr sz="1350">
              <a:latin typeface="Lucida Sans Unicode"/>
              <a:cs typeface="Lucida Sans Unicode"/>
            </a:endParaRPr>
          </a:p>
          <a:p>
            <a:pPr algn="just" marL="80645" marR="79375" indent="27305">
              <a:lnSpc>
                <a:spcPct val="111200"/>
              </a:lnSpc>
            </a:pPr>
            <a:r>
              <a:rPr dirty="0" sz="1350" spc="-20">
                <a:solidFill>
                  <a:srgbClr val="494949"/>
                </a:solidFill>
                <a:latin typeface="Lucida Sans Unicode"/>
                <a:cs typeface="Lucida Sans Unicode"/>
              </a:rPr>
              <a:t>Janeiro,</a:t>
            </a:r>
            <a:r>
              <a:rPr dirty="0" sz="1350" spc="2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F4F4F"/>
                </a:solidFill>
                <a:latin typeface="Lucida Sans Unicode"/>
                <a:cs typeface="Lucida Sans Unicode"/>
              </a:rPr>
              <a:t>no</a:t>
            </a:r>
            <a:r>
              <a:rPr dirty="0" sz="1350" spc="-1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B4B4B"/>
                </a:solidFill>
                <a:latin typeface="Lucida Sans Unicode"/>
                <a:cs typeface="Lucida Sans Unicode"/>
              </a:rPr>
              <a:t>uso</a:t>
            </a:r>
            <a:r>
              <a:rPr dirty="0" sz="1350" spc="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B4B4B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4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D4D4D"/>
                </a:solidFill>
                <a:latin typeface="Lucida Sans Unicode"/>
                <a:cs typeface="Lucida Sans Unicode"/>
              </a:rPr>
              <a:t>suas</a:t>
            </a:r>
            <a:r>
              <a:rPr dirty="0" sz="1350" spc="-3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5">
                <a:solidFill>
                  <a:srgbClr val="464646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1350" spc="7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44444"/>
                </a:solidFill>
                <a:latin typeface="Lucida Sans Unicode"/>
                <a:cs typeface="Lucida Sans Unicode"/>
              </a:rPr>
              <a:t>legais </a:t>
            </a:r>
            <a:r>
              <a:rPr dirty="0" sz="1350" spc="65">
                <a:solidFill>
                  <a:srgbClr val="505050"/>
                </a:solidFill>
                <a:latin typeface="Lucida Sans Unicode"/>
                <a:cs typeface="Lucida Sans Unicode"/>
              </a:rPr>
              <a:t>e</a:t>
            </a:r>
            <a:r>
              <a:rPr dirty="0" sz="1350" spc="-5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B4B4B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2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0">
                <a:solidFill>
                  <a:srgbClr val="444444"/>
                </a:solidFill>
                <a:latin typeface="Lucida Sans Unicode"/>
                <a:cs typeface="Lucida Sans Unicode"/>
              </a:rPr>
              <a:t>conformidade</a:t>
            </a:r>
            <a:r>
              <a:rPr dirty="0" sz="1350" spc="114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94949"/>
                </a:solidFill>
                <a:latin typeface="Lucida Sans Unicode"/>
                <a:cs typeface="Lucida Sans Unicode"/>
              </a:rPr>
              <a:t>com</a:t>
            </a:r>
            <a:r>
              <a:rPr dirty="0" sz="1350" spc="-2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0">
                <a:solidFill>
                  <a:srgbClr val="505050"/>
                </a:solidFill>
                <a:latin typeface="Lucida Sans Unicode"/>
                <a:cs typeface="Lucida Sans Unicode"/>
              </a:rPr>
              <a:t>o </a:t>
            </a:r>
            <a:r>
              <a:rPr dirty="0" sz="1350">
                <a:solidFill>
                  <a:srgbClr val="414141"/>
                </a:solidFill>
                <a:latin typeface="Lucida Sans Unicode"/>
                <a:cs typeface="Lucida Sans Unicode"/>
              </a:rPr>
              <a:t>inciso</a:t>
            </a:r>
            <a:r>
              <a:rPr dirty="0" sz="1350" spc="12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84848"/>
                </a:solidFill>
                <a:latin typeface="Lucida Sans Unicode"/>
                <a:cs typeface="Lucida Sans Unicode"/>
              </a:rPr>
              <a:t>VII,</a:t>
            </a:r>
            <a:r>
              <a:rPr dirty="0" sz="1350" spc="5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D4D4D"/>
                </a:solidFill>
                <a:latin typeface="Lucida Sans Unicode"/>
                <a:cs typeface="Lucida Sans Unicode"/>
              </a:rPr>
              <a:t>do</a:t>
            </a:r>
            <a:r>
              <a:rPr dirty="0" sz="1350" spc="3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5">
                <a:solidFill>
                  <a:srgbClr val="494949"/>
                </a:solidFill>
                <a:latin typeface="Lucida Sans Unicode"/>
                <a:cs typeface="Lucida Sans Unicode"/>
              </a:rPr>
              <a:t>art.74,</a:t>
            </a:r>
            <a:r>
              <a:rPr dirty="0" sz="1350" spc="10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35">
                <a:solidFill>
                  <a:srgbClr val="444444"/>
                </a:solidFill>
                <a:latin typeface="Lucida Sans Unicode"/>
                <a:cs typeface="Lucida Sans Unicode"/>
              </a:rPr>
              <a:t>combinado</a:t>
            </a:r>
            <a:r>
              <a:rPr dirty="0" sz="1350" spc="114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F4F4F"/>
                </a:solidFill>
                <a:latin typeface="Lucida Sans Unicode"/>
                <a:cs typeface="Lucida Sans Unicode"/>
              </a:rPr>
              <a:t>com</a:t>
            </a:r>
            <a:r>
              <a:rPr dirty="0" sz="1350" spc="5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B4B4B"/>
                </a:solidFill>
                <a:latin typeface="Lucida Sans Unicode"/>
                <a:cs typeface="Lucida Sans Unicode"/>
              </a:rPr>
              <a:t>o</a:t>
            </a:r>
            <a:r>
              <a:rPr dirty="0" sz="1350" spc="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44444"/>
                </a:solidFill>
                <a:latin typeface="Lucida Sans Unicode"/>
                <a:cs typeface="Lucida Sans Unicode"/>
              </a:rPr>
              <a:t>art.</a:t>
            </a:r>
            <a:r>
              <a:rPr dirty="0" sz="1350" spc="8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D4D4D"/>
                </a:solidFill>
                <a:latin typeface="Lucida Sans Unicode"/>
                <a:cs typeface="Lucida Sans Unicode"/>
              </a:rPr>
              <a:t>91,</a:t>
            </a:r>
            <a:r>
              <a:rPr dirty="0" sz="1350" spc="8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64646"/>
                </a:solidFill>
                <a:latin typeface="Lucida Sans Unicode"/>
                <a:cs typeface="Lucida Sans Unicode"/>
              </a:rPr>
              <a:t>inciso</a:t>
            </a:r>
            <a:r>
              <a:rPr dirty="0" sz="1350" spc="8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F4F4F"/>
                </a:solidFill>
                <a:latin typeface="Lucida Sans Unicode"/>
                <a:cs typeface="Lucida Sans Unicode"/>
              </a:rPr>
              <a:t>I,</a:t>
            </a:r>
            <a:r>
              <a:rPr dirty="0" sz="1350" spc="3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94949"/>
                </a:solidFill>
                <a:latin typeface="Lucida Sans Unicode"/>
                <a:cs typeface="Lucida Sans Unicode"/>
              </a:rPr>
              <a:t>alínea</a:t>
            </a:r>
            <a:r>
              <a:rPr dirty="0" sz="1350" spc="114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0">
                <a:solidFill>
                  <a:srgbClr val="3D3D3D"/>
                </a:solidFill>
                <a:latin typeface="Lucida Sans Unicode"/>
                <a:cs typeface="Lucida Sans Unicode"/>
              </a:rPr>
              <a:t>“J", </a:t>
            </a:r>
            <a:r>
              <a:rPr dirty="0" sz="1350" spc="-75">
                <a:solidFill>
                  <a:srgbClr val="525252"/>
                </a:solidFill>
                <a:latin typeface="Lucida Sans Unicode"/>
                <a:cs typeface="Lucida Sans Unicode"/>
              </a:rPr>
              <a:t>ambos </a:t>
            </a:r>
            <a:r>
              <a:rPr dirty="0" sz="1350" spc="-20">
                <a:solidFill>
                  <a:srgbClr val="505050"/>
                </a:solidFill>
                <a:latin typeface="Lucida Sans Unicode"/>
                <a:cs typeface="Lucida Sans Unicode"/>
              </a:rPr>
              <a:t>da</a:t>
            </a:r>
            <a:r>
              <a:rPr dirty="0" sz="1350" spc="-5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494949"/>
                </a:solidFill>
                <a:latin typeface="Lucida Sans Unicode"/>
                <a:cs typeface="Lucida Sans Unicode"/>
              </a:rPr>
              <a:t>Lei</a:t>
            </a:r>
            <a:r>
              <a:rPr dirty="0" sz="1350" spc="-9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5">
                <a:solidFill>
                  <a:srgbClr val="414141"/>
                </a:solidFill>
                <a:latin typeface="Lucida Sans Unicode"/>
                <a:cs typeface="Lucida Sans Unicode"/>
              </a:rPr>
              <a:t>Orgânica</a:t>
            </a:r>
            <a:r>
              <a:rPr dirty="0" sz="1350" spc="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5">
                <a:solidFill>
                  <a:srgbClr val="4D4D4D"/>
                </a:solidFill>
                <a:latin typeface="Lucida Sans Unicode"/>
                <a:cs typeface="Lucida Sans Unicode"/>
              </a:rPr>
              <a:t>do</a:t>
            </a:r>
            <a:r>
              <a:rPr dirty="0" sz="1350" spc="-8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5">
                <a:solidFill>
                  <a:srgbClr val="3D3D3D"/>
                </a:solidFill>
                <a:latin typeface="Lucida Sans Unicode"/>
                <a:cs typeface="Lucida Sans Unicode"/>
              </a:rPr>
              <a:t>Município</a:t>
            </a:r>
            <a:r>
              <a:rPr dirty="0" sz="1350" spc="1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0">
                <a:solidFill>
                  <a:srgbClr val="525252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7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3F3F3F"/>
                </a:solidFill>
                <a:latin typeface="Lucida Sans Unicode"/>
                <a:cs typeface="Lucida Sans Unicode"/>
              </a:rPr>
              <a:t>Seropédica,</a:t>
            </a:r>
            <a:endParaRPr sz="13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655"/>
              </a:spcBef>
            </a:pPr>
            <a:endParaRPr sz="1350">
              <a:latin typeface="Lucida Sans Unicode"/>
              <a:cs typeface="Lucida Sans Unicode"/>
            </a:endParaRPr>
          </a:p>
          <a:p>
            <a:pPr algn="just" marL="85725" marR="69215" indent="5080">
              <a:lnSpc>
                <a:spcPct val="111900"/>
              </a:lnSpc>
              <a:spcBef>
                <a:spcPts val="5"/>
              </a:spcBef>
            </a:pPr>
            <a:r>
              <a:rPr dirty="0" sz="1350" spc="-85">
                <a:solidFill>
                  <a:srgbClr val="4B4B4B"/>
                </a:solidFill>
                <a:latin typeface="Lucida Sans Unicode"/>
                <a:cs typeface="Lucida Sans Unicode"/>
              </a:rPr>
              <a:t>Art.</a:t>
            </a:r>
            <a:r>
              <a:rPr dirty="0" sz="1350" spc="9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5">
                <a:solidFill>
                  <a:srgbClr val="505050"/>
                </a:solidFill>
                <a:latin typeface="Lucida Sans Unicode"/>
                <a:cs typeface="Lucida Sans Unicode"/>
              </a:rPr>
              <a:t>1</a:t>
            </a:r>
            <a:r>
              <a:rPr dirty="0" baseline="27777" sz="1350" spc="-22">
                <a:solidFill>
                  <a:srgbClr val="505050"/>
                </a:solidFill>
                <a:latin typeface="Lucida Sans Unicode"/>
                <a:cs typeface="Lucida Sans Unicode"/>
              </a:rPr>
              <a:t>o</a:t>
            </a:r>
            <a:r>
              <a:rPr dirty="0" baseline="27777" sz="1350" spc="292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65">
                <a:solidFill>
                  <a:srgbClr val="525252"/>
                </a:solidFill>
                <a:latin typeface="Lucida Sans Unicode"/>
                <a:cs typeface="Lucida Sans Unicode"/>
              </a:rPr>
              <a:t>-</a:t>
            </a:r>
            <a:r>
              <a:rPr dirty="0" sz="1350" spc="14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5">
                <a:solidFill>
                  <a:srgbClr val="494949"/>
                </a:solidFill>
                <a:latin typeface="Lucida Sans Unicode"/>
                <a:cs typeface="Lucida Sans Unicode"/>
              </a:rPr>
              <a:t>Fica</a:t>
            </a:r>
            <a:r>
              <a:rPr dirty="0" sz="1350" spc="28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5">
                <a:solidFill>
                  <a:srgbClr val="494949"/>
                </a:solidFill>
                <a:latin typeface="Lucida Sans Unicode"/>
                <a:cs typeface="Lucida Sans Unicode"/>
              </a:rPr>
              <a:t>Convocada</a:t>
            </a:r>
            <a:r>
              <a:rPr dirty="0" sz="1350" spc="36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5">
                <a:solidFill>
                  <a:srgbClr val="464646"/>
                </a:solidFill>
                <a:latin typeface="Lucida Sans Unicode"/>
                <a:cs typeface="Lucida Sans Unicode"/>
              </a:rPr>
              <a:t>a</a:t>
            </a:r>
            <a:r>
              <a:rPr dirty="0" sz="1350" spc="1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5">
                <a:solidFill>
                  <a:srgbClr val="414141"/>
                </a:solidFill>
                <a:latin typeface="Lucida Sans Unicode"/>
                <a:cs typeface="Lucida Sans Unicode"/>
              </a:rPr>
              <a:t>15</a:t>
            </a:r>
            <a:r>
              <a:rPr dirty="0" baseline="30864" sz="1350" spc="-67">
                <a:solidFill>
                  <a:srgbClr val="414141"/>
                </a:solidFill>
                <a:latin typeface="Lucida Sans Unicode"/>
                <a:cs typeface="Lucida Sans Unicode"/>
              </a:rPr>
              <a:t>a</a:t>
            </a:r>
            <a:r>
              <a:rPr dirty="0" baseline="30864" sz="1350" spc="419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5">
                <a:solidFill>
                  <a:srgbClr val="3D3D3D"/>
                </a:solidFill>
                <a:latin typeface="Lucida Sans Unicode"/>
                <a:cs typeface="Lucida Sans Unicode"/>
              </a:rPr>
              <a:t>Conferência</a:t>
            </a:r>
            <a:r>
              <a:rPr dirty="0" sz="1350" spc="27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5">
                <a:solidFill>
                  <a:srgbClr val="3F3F3F"/>
                </a:solidFill>
                <a:latin typeface="Lucida Sans Unicode"/>
                <a:cs typeface="Lucida Sans Unicode"/>
              </a:rPr>
              <a:t>Municipal</a:t>
            </a:r>
            <a:r>
              <a:rPr dirty="0" sz="1350" spc="2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0">
                <a:solidFill>
                  <a:srgbClr val="494949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15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0">
                <a:solidFill>
                  <a:srgbClr val="363636"/>
                </a:solidFill>
                <a:latin typeface="Lucida Sans Unicode"/>
                <a:cs typeface="Lucida Sans Unicode"/>
              </a:rPr>
              <a:t>Assistência</a:t>
            </a:r>
            <a:r>
              <a:rPr dirty="0" sz="1350" spc="-4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30">
                <a:solidFill>
                  <a:srgbClr val="444444"/>
                </a:solidFill>
                <a:latin typeface="Lucida Sans Unicode"/>
                <a:cs typeface="Lucida Sans Unicode"/>
              </a:rPr>
              <a:t>Social,</a:t>
            </a:r>
            <a:r>
              <a:rPr dirty="0" sz="1350" spc="11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5">
                <a:solidFill>
                  <a:srgbClr val="565656"/>
                </a:solidFill>
                <a:latin typeface="Lucida Sans Unicode"/>
                <a:cs typeface="Lucida Sans Unicode"/>
              </a:rPr>
              <a:t>a</a:t>
            </a:r>
            <a:r>
              <a:rPr dirty="0" sz="1350" spc="2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4D4D4D"/>
                </a:solidFill>
                <a:latin typeface="Lucida Sans Unicode"/>
                <a:cs typeface="Lucida Sans Unicode"/>
              </a:rPr>
              <a:t>ser</a:t>
            </a:r>
            <a:r>
              <a:rPr dirty="0" sz="1350" spc="-1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5">
                <a:solidFill>
                  <a:srgbClr val="4B4B4B"/>
                </a:solidFill>
                <a:latin typeface="Lucida Sans Unicode"/>
                <a:cs typeface="Lucida Sans Unicode"/>
              </a:rPr>
              <a:t>realizada</a:t>
            </a:r>
            <a:r>
              <a:rPr dirty="0" sz="1350" spc="17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5">
                <a:solidFill>
                  <a:srgbClr val="4F4F4F"/>
                </a:solidFill>
                <a:latin typeface="Lucida Sans Unicode"/>
                <a:cs typeface="Lucida Sans Unicode"/>
              </a:rPr>
              <a:t>nos</a:t>
            </a:r>
            <a:r>
              <a:rPr dirty="0" sz="1350" spc="2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5">
                <a:solidFill>
                  <a:srgbClr val="414141"/>
                </a:solidFill>
                <a:latin typeface="Lucida Sans Unicode"/>
                <a:cs typeface="Lucida Sans Unicode"/>
              </a:rPr>
              <a:t>dias</a:t>
            </a:r>
            <a:r>
              <a:rPr dirty="0" sz="1350" spc="1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0">
                <a:solidFill>
                  <a:srgbClr val="4B4B4B"/>
                </a:solidFill>
                <a:latin typeface="Lucida Sans Unicode"/>
                <a:cs typeface="Lucida Sans Unicode"/>
              </a:rPr>
              <a:t>08</a:t>
            </a:r>
            <a:r>
              <a:rPr dirty="0" sz="1350" spc="4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65">
                <a:solidFill>
                  <a:srgbClr val="464646"/>
                </a:solidFill>
                <a:latin typeface="Lucida Sans Unicode"/>
                <a:cs typeface="Lucida Sans Unicode"/>
              </a:rPr>
              <a:t>e</a:t>
            </a:r>
            <a:r>
              <a:rPr dirty="0" sz="1350" spc="-7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5">
                <a:solidFill>
                  <a:srgbClr val="444444"/>
                </a:solidFill>
                <a:latin typeface="Lucida Sans Unicode"/>
                <a:cs typeface="Lucida Sans Unicode"/>
              </a:rPr>
              <a:t>09</a:t>
            </a:r>
            <a:r>
              <a:rPr dirty="0" sz="1350" spc="3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0">
                <a:solidFill>
                  <a:srgbClr val="484848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8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10">
                <a:solidFill>
                  <a:srgbClr val="383838"/>
                </a:solidFill>
                <a:latin typeface="Lucida Sans Unicode"/>
                <a:cs typeface="Lucida Sans Unicode"/>
              </a:rPr>
              <a:t>julho</a:t>
            </a:r>
            <a:r>
              <a:rPr dirty="0" sz="1350" spc="7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0">
                <a:solidFill>
                  <a:srgbClr val="494949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6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0">
                <a:solidFill>
                  <a:srgbClr val="3F3F3F"/>
                </a:solidFill>
                <a:latin typeface="Lucida Sans Unicode"/>
                <a:cs typeface="Lucida Sans Unicode"/>
              </a:rPr>
              <a:t>2025,</a:t>
            </a:r>
            <a:r>
              <a:rPr dirty="0" sz="1350" spc="11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0">
                <a:solidFill>
                  <a:srgbClr val="383838"/>
                </a:solidFill>
                <a:latin typeface="Lucida Sans Unicode"/>
                <a:cs typeface="Lucida Sans Unicode"/>
              </a:rPr>
              <a:t>tendo</a:t>
            </a:r>
            <a:r>
              <a:rPr dirty="0" sz="1350" spc="3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0">
                <a:solidFill>
                  <a:srgbClr val="444444"/>
                </a:solidFill>
                <a:latin typeface="Lucida Sans Unicode"/>
                <a:cs typeface="Lucida Sans Unicode"/>
              </a:rPr>
              <a:t>como</a:t>
            </a:r>
            <a:r>
              <a:rPr dirty="0" sz="1350" spc="-4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5">
                <a:solidFill>
                  <a:srgbClr val="464646"/>
                </a:solidFill>
                <a:latin typeface="Lucida Sans Unicode"/>
                <a:cs typeface="Lucida Sans Unicode"/>
              </a:rPr>
              <a:t>tema:</a:t>
            </a:r>
            <a:r>
              <a:rPr dirty="0" sz="1350" spc="90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0">
                <a:solidFill>
                  <a:srgbClr val="494949"/>
                </a:solidFill>
                <a:latin typeface="Lucida Sans Unicode"/>
                <a:cs typeface="Lucida Sans Unicode"/>
              </a:rPr>
              <a:t>“20</a:t>
            </a:r>
            <a:r>
              <a:rPr dirty="0" sz="1350" spc="81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" b="1">
                <a:solidFill>
                  <a:srgbClr val="484848"/>
                </a:solidFill>
                <a:latin typeface="Arial"/>
                <a:cs typeface="Arial"/>
              </a:rPr>
              <a:t>ano</a:t>
            </a:r>
            <a:r>
              <a:rPr dirty="0" sz="1350" b="1">
                <a:solidFill>
                  <a:srgbClr val="484848"/>
                </a:solidFill>
                <a:latin typeface="Arial"/>
                <a:cs typeface="Arial"/>
              </a:rPr>
              <a:t>s</a:t>
            </a:r>
            <a:r>
              <a:rPr dirty="0" sz="1350" spc="930" b="1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dirty="0" sz="1350" spc="10" b="1">
                <a:solidFill>
                  <a:srgbClr val="4D4D4D"/>
                </a:solidFill>
                <a:latin typeface="Arial"/>
                <a:cs typeface="Arial"/>
              </a:rPr>
              <a:t>do</a:t>
            </a:r>
            <a:r>
              <a:rPr dirty="0" sz="1350" spc="885" b="1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dirty="0" sz="1350" spc="-10" b="1">
                <a:solidFill>
                  <a:srgbClr val="4B4B4B"/>
                </a:solidFill>
                <a:latin typeface="Arial"/>
                <a:cs typeface="Arial"/>
              </a:rPr>
              <a:t>SUAS:</a:t>
            </a:r>
            <a:r>
              <a:rPr dirty="0" sz="1350" spc="960" b="1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dirty="0" sz="1350" spc="-15" b="1">
                <a:solidFill>
                  <a:srgbClr val="464646"/>
                </a:solidFill>
                <a:latin typeface="Arial"/>
                <a:cs typeface="Arial"/>
              </a:rPr>
              <a:t>Construção,</a:t>
            </a:r>
            <a:r>
              <a:rPr dirty="0" sz="1350" spc="1090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350" spc="-15" b="1">
                <a:solidFill>
                  <a:srgbClr val="414141"/>
                </a:solidFill>
                <a:latin typeface="Arial"/>
                <a:cs typeface="Arial"/>
              </a:rPr>
              <a:t>Proteção</a:t>
            </a:r>
            <a:r>
              <a:rPr dirty="0" sz="1350" spc="1015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1350" spc="-15" b="1">
                <a:solidFill>
                  <a:srgbClr val="424242"/>
                </a:solidFill>
                <a:latin typeface="Arial"/>
                <a:cs typeface="Arial"/>
              </a:rPr>
              <a:t>Social</a:t>
            </a:r>
            <a:r>
              <a:rPr dirty="0" sz="1350" spc="96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350" spc="65">
                <a:solidFill>
                  <a:srgbClr val="494949"/>
                </a:solidFill>
                <a:latin typeface="Lucida Sans Unicode"/>
                <a:cs typeface="Lucida Sans Unicode"/>
              </a:rPr>
              <a:t>e</a:t>
            </a:r>
            <a:r>
              <a:rPr dirty="0" sz="1350" spc="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20">
                <a:solidFill>
                  <a:srgbClr val="414141"/>
                </a:solidFill>
                <a:latin typeface="Lucida Sans Unicode"/>
                <a:cs typeface="Lucida Sans Unicode"/>
              </a:rPr>
              <a:t>Resistência".</a:t>
            </a:r>
            <a:endParaRPr sz="1350">
              <a:latin typeface="Lucida Sans Unicode"/>
              <a:cs typeface="Lucida Sans Unicode"/>
            </a:endParaRPr>
          </a:p>
          <a:p>
            <a:pPr algn="just" marL="87630" marR="88900" indent="7620">
              <a:lnSpc>
                <a:spcPct val="110000"/>
              </a:lnSpc>
              <a:spcBef>
                <a:spcPts val="990"/>
              </a:spcBef>
            </a:pPr>
            <a:r>
              <a:rPr dirty="0" sz="1350" spc="-100">
                <a:solidFill>
                  <a:srgbClr val="4F4F4F"/>
                </a:solidFill>
                <a:latin typeface="Lucida Sans Unicode"/>
                <a:cs typeface="Lucida Sans Unicode"/>
              </a:rPr>
              <a:t>Art.</a:t>
            </a:r>
            <a:r>
              <a:rPr dirty="0" sz="1350" spc="-1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75">
                <a:solidFill>
                  <a:srgbClr val="4F4F4F"/>
                </a:solidFill>
                <a:latin typeface="Lucida Sans Unicode"/>
                <a:cs typeface="Lucida Sans Unicode"/>
              </a:rPr>
              <a:t>2</a:t>
            </a:r>
            <a:r>
              <a:rPr dirty="0" sz="1350" spc="16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494949"/>
                </a:solidFill>
                <a:latin typeface="Lucida Sans Unicode"/>
                <a:cs typeface="Lucida Sans Unicode"/>
              </a:rPr>
              <a:t>As</a:t>
            </a:r>
            <a:r>
              <a:rPr dirty="0" sz="1350" spc="-9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30">
                <a:solidFill>
                  <a:srgbClr val="4B4B4B"/>
                </a:solidFill>
                <a:latin typeface="Lucida Sans Unicode"/>
                <a:cs typeface="Lucida Sans Unicode"/>
              </a:rPr>
              <a:t>despesas</a:t>
            </a:r>
            <a:r>
              <a:rPr dirty="0" sz="1350" spc="-2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0">
                <a:solidFill>
                  <a:srgbClr val="3F3F3F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1350" spc="-1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B4B4B"/>
                </a:solidFill>
                <a:latin typeface="Lucida Sans Unicode"/>
                <a:cs typeface="Lucida Sans Unicode"/>
              </a:rPr>
              <a:t>da</a:t>
            </a:r>
            <a:r>
              <a:rPr dirty="0" sz="1350" spc="-1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5">
                <a:solidFill>
                  <a:srgbClr val="494949"/>
                </a:solidFill>
                <a:latin typeface="Lucida Sans Unicode"/>
                <a:cs typeface="Lucida Sans Unicode"/>
              </a:rPr>
              <a:t>aplicação</a:t>
            </a:r>
            <a:r>
              <a:rPr dirty="0" sz="1350" spc="1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5">
                <a:solidFill>
                  <a:srgbClr val="464646"/>
                </a:solidFill>
                <a:latin typeface="Lucida Sans Unicode"/>
                <a:cs typeface="Lucida Sans Unicode"/>
              </a:rPr>
              <a:t>desde</a:t>
            </a:r>
            <a:r>
              <a:rPr dirty="0" sz="1350" spc="-6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0">
                <a:solidFill>
                  <a:srgbClr val="424242"/>
                </a:solidFill>
                <a:latin typeface="Lucida Sans Unicode"/>
                <a:cs typeface="Lucida Sans Unicode"/>
              </a:rPr>
              <a:t>Decreto,</a:t>
            </a:r>
            <a:r>
              <a:rPr dirty="0" sz="1350" spc="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35">
                <a:solidFill>
                  <a:srgbClr val="3F3F3F"/>
                </a:solidFill>
                <a:latin typeface="Lucida Sans Unicode"/>
                <a:cs typeface="Lucida Sans Unicode"/>
              </a:rPr>
              <a:t>ocorrerão </a:t>
            </a:r>
            <a:r>
              <a:rPr dirty="0" sz="1350" spc="-35">
                <a:solidFill>
                  <a:srgbClr val="505050"/>
                </a:solidFill>
                <a:latin typeface="Lucida Sans Unicode"/>
                <a:cs typeface="Lucida Sans Unicode"/>
              </a:rPr>
              <a:t>por</a:t>
            </a:r>
            <a:r>
              <a:rPr dirty="0" sz="1350" spc="-7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35">
                <a:solidFill>
                  <a:srgbClr val="484848"/>
                </a:solidFill>
                <a:latin typeface="Lucida Sans Unicode"/>
                <a:cs typeface="Lucida Sans Unicode"/>
              </a:rPr>
              <a:t>conta</a:t>
            </a:r>
            <a:r>
              <a:rPr dirty="0" sz="1350" spc="-6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94949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11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35">
                <a:solidFill>
                  <a:srgbClr val="424242"/>
                </a:solidFill>
                <a:latin typeface="Lucida Sans Unicode"/>
                <a:cs typeface="Lucida Sans Unicode"/>
              </a:rPr>
              <a:t>dotaçăo</a:t>
            </a:r>
            <a:r>
              <a:rPr dirty="0" sz="1350" spc="-2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5">
                <a:solidFill>
                  <a:srgbClr val="444444"/>
                </a:solidFill>
                <a:latin typeface="Lucida Sans Unicode"/>
                <a:cs typeface="Lucida Sans Unicode"/>
              </a:rPr>
              <a:t>própria</a:t>
            </a:r>
            <a:r>
              <a:rPr dirty="0" sz="1350" spc="1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44444"/>
                </a:solidFill>
                <a:latin typeface="Lucida Sans Unicode"/>
                <a:cs typeface="Lucida Sans Unicode"/>
              </a:rPr>
              <a:t>do</a:t>
            </a:r>
            <a:r>
              <a:rPr dirty="0" sz="1350" spc="-7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5">
                <a:solidFill>
                  <a:srgbClr val="4B4B4B"/>
                </a:solidFill>
                <a:latin typeface="Lucida Sans Unicode"/>
                <a:cs typeface="Lucida Sans Unicode"/>
              </a:rPr>
              <a:t>orçamento</a:t>
            </a:r>
            <a:r>
              <a:rPr dirty="0" sz="1350" spc="3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30">
                <a:solidFill>
                  <a:srgbClr val="4F4F4F"/>
                </a:solidFill>
                <a:latin typeface="Lucida Sans Unicode"/>
                <a:cs typeface="Lucida Sans Unicode"/>
              </a:rPr>
              <a:t>do</a:t>
            </a:r>
            <a:r>
              <a:rPr dirty="0" sz="1350" spc="-7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5">
                <a:solidFill>
                  <a:srgbClr val="444444"/>
                </a:solidFill>
                <a:latin typeface="Lucida Sans Unicode"/>
                <a:cs typeface="Lucida Sans Unicode"/>
              </a:rPr>
              <a:t>órgão</a:t>
            </a:r>
            <a:r>
              <a:rPr dirty="0" sz="1350" spc="-6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0">
                <a:solidFill>
                  <a:srgbClr val="424242"/>
                </a:solidFill>
                <a:latin typeface="Lucida Sans Unicode"/>
                <a:cs typeface="Lucida Sans Unicode"/>
              </a:rPr>
              <a:t>gestor</a:t>
            </a:r>
            <a:r>
              <a:rPr dirty="0" sz="1350" spc="-6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0">
                <a:solidFill>
                  <a:srgbClr val="444444"/>
                </a:solidFill>
                <a:latin typeface="Lucida Sans Unicode"/>
                <a:cs typeface="Lucida Sans Unicode"/>
              </a:rPr>
              <a:t>municipal </a:t>
            </a:r>
            <a:r>
              <a:rPr dirty="0" sz="1350" spc="-20">
                <a:solidFill>
                  <a:srgbClr val="4D4D4D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9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0">
                <a:solidFill>
                  <a:srgbClr val="343434"/>
                </a:solidFill>
                <a:latin typeface="Lucida Sans Unicode"/>
                <a:cs typeface="Lucida Sans Unicode"/>
              </a:rPr>
              <a:t>assistência</a:t>
            </a:r>
            <a:r>
              <a:rPr dirty="0" sz="1350" spc="1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494949"/>
                </a:solidFill>
                <a:latin typeface="Lucida Sans Unicode"/>
                <a:cs typeface="Lucida Sans Unicode"/>
              </a:rPr>
              <a:t>social.</a:t>
            </a:r>
            <a:endParaRPr sz="1350">
              <a:latin typeface="Lucida Sans Unicode"/>
              <a:cs typeface="Lucida Sans Unicode"/>
            </a:endParaRPr>
          </a:p>
          <a:p>
            <a:pPr algn="just" marL="95250">
              <a:lnSpc>
                <a:spcPct val="100000"/>
              </a:lnSpc>
              <a:spcBef>
                <a:spcPts val="1190"/>
              </a:spcBef>
            </a:pPr>
            <a:r>
              <a:rPr dirty="0" sz="1350" spc="-90">
                <a:solidFill>
                  <a:srgbClr val="505050"/>
                </a:solidFill>
                <a:latin typeface="Lucida Sans Unicode"/>
                <a:cs typeface="Lucida Sans Unicode"/>
              </a:rPr>
              <a:t>Art.</a:t>
            </a:r>
            <a:r>
              <a:rPr dirty="0" sz="1350" spc="-10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5">
                <a:solidFill>
                  <a:srgbClr val="565656"/>
                </a:solidFill>
                <a:latin typeface="Lucida Sans Unicode"/>
                <a:cs typeface="Lucida Sans Unicode"/>
              </a:rPr>
              <a:t>3º</a:t>
            </a:r>
            <a:r>
              <a:rPr dirty="0" sz="1350" spc="-7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F4F4F"/>
                </a:solidFill>
                <a:latin typeface="Lucida Sans Unicode"/>
                <a:cs typeface="Lucida Sans Unicode"/>
              </a:rPr>
              <a:t>Este</a:t>
            </a:r>
            <a:r>
              <a:rPr dirty="0" sz="1350" spc="-11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5">
                <a:solidFill>
                  <a:srgbClr val="444444"/>
                </a:solidFill>
                <a:latin typeface="Lucida Sans Unicode"/>
                <a:cs typeface="Lucida Sans Unicode"/>
              </a:rPr>
              <a:t>Decreto</a:t>
            </a:r>
            <a:r>
              <a:rPr dirty="0" sz="1350" spc="-4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0">
                <a:solidFill>
                  <a:srgbClr val="484848"/>
                </a:solidFill>
                <a:latin typeface="Lucida Sans Unicode"/>
                <a:cs typeface="Lucida Sans Unicode"/>
              </a:rPr>
              <a:t>entrará</a:t>
            </a:r>
            <a:r>
              <a:rPr dirty="0" sz="1350" spc="1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4B4B4B"/>
                </a:solidFill>
                <a:latin typeface="Lucida Sans Unicode"/>
                <a:cs typeface="Lucida Sans Unicode"/>
              </a:rPr>
              <a:t>em</a:t>
            </a:r>
            <a:r>
              <a:rPr dirty="0" sz="1350" spc="-6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0">
                <a:solidFill>
                  <a:srgbClr val="444444"/>
                </a:solidFill>
                <a:latin typeface="Lucida Sans Unicode"/>
                <a:cs typeface="Lucida Sans Unicode"/>
              </a:rPr>
              <a:t>vigo</a:t>
            </a:r>
            <a:r>
              <a:rPr dirty="0" sz="1350" spc="-114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D4D4D"/>
                </a:solidFill>
                <a:latin typeface="Lucida Sans Unicode"/>
                <a:cs typeface="Lucida Sans Unicode"/>
              </a:rPr>
              <a:t>na</a:t>
            </a:r>
            <a:r>
              <a:rPr dirty="0" sz="1350" spc="-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5">
                <a:solidFill>
                  <a:srgbClr val="4B4B4B"/>
                </a:solidFill>
                <a:latin typeface="Lucida Sans Unicode"/>
                <a:cs typeface="Lucida Sans Unicode"/>
              </a:rPr>
              <a:t>data</a:t>
            </a:r>
            <a:r>
              <a:rPr dirty="0" sz="1350" spc="2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5">
                <a:solidFill>
                  <a:srgbClr val="4F4F4F"/>
                </a:solidFill>
                <a:latin typeface="Lucida Sans Unicode"/>
                <a:cs typeface="Lucida Sans Unicode"/>
              </a:rPr>
              <a:t>da</a:t>
            </a:r>
            <a:r>
              <a:rPr dirty="0" sz="1350" spc="-3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5">
                <a:solidFill>
                  <a:srgbClr val="494949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12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0">
                <a:solidFill>
                  <a:srgbClr val="444444"/>
                </a:solidFill>
                <a:latin typeface="Lucida Sans Unicode"/>
                <a:cs typeface="Lucida Sans Unicode"/>
              </a:rPr>
              <a:t>sua</a:t>
            </a:r>
            <a:r>
              <a:rPr dirty="0" sz="1350" spc="-2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3F3F3F"/>
                </a:solidFill>
                <a:latin typeface="Lucida Sans Unicode"/>
                <a:cs typeface="Lucida Sans Unicode"/>
              </a:rPr>
              <a:t>publicaşão.</a:t>
            </a:r>
            <a:endParaRPr sz="13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850"/>
              </a:spcBef>
            </a:pPr>
            <a:endParaRPr sz="1350">
              <a:latin typeface="Lucida Sans Unicode"/>
              <a:cs typeface="Lucida Sans Unicode"/>
            </a:endParaRPr>
          </a:p>
          <a:p>
            <a:pPr marL="3020695">
              <a:lnSpc>
                <a:spcPct val="100000"/>
              </a:lnSpc>
            </a:pPr>
            <a:r>
              <a:rPr dirty="0" sz="1350" spc="-35">
                <a:solidFill>
                  <a:srgbClr val="484848"/>
                </a:solidFill>
                <a:latin typeface="Lucida Sans Unicode"/>
                <a:cs typeface="Lucida Sans Unicode"/>
              </a:rPr>
              <a:t>Seropédica,</a:t>
            </a:r>
            <a:r>
              <a:rPr dirty="0" sz="1350" spc="-1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5">
                <a:solidFill>
                  <a:srgbClr val="444444"/>
                </a:solidFill>
                <a:latin typeface="Lucida Sans Unicode"/>
                <a:cs typeface="Lucida Sans Unicode"/>
              </a:rPr>
              <a:t>02</a:t>
            </a:r>
            <a:r>
              <a:rPr dirty="0" sz="1350" spc="-18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494949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5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5">
                <a:solidFill>
                  <a:srgbClr val="484848"/>
                </a:solidFill>
                <a:latin typeface="Lucida Sans Unicode"/>
                <a:cs typeface="Lucida Sans Unicode"/>
              </a:rPr>
              <a:t>junho</a:t>
            </a:r>
            <a:r>
              <a:rPr dirty="0" sz="1350" spc="-9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5">
                <a:solidFill>
                  <a:srgbClr val="4B4B4B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13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444444"/>
                </a:solidFill>
                <a:latin typeface="Lucida Sans Unicode"/>
                <a:cs typeface="Lucida Sans Unicode"/>
              </a:rPr>
              <a:t>2025.</a:t>
            </a:r>
            <a:endParaRPr sz="135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66972" y="8513328"/>
            <a:ext cx="629285" cy="381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5095">
              <a:lnSpc>
                <a:spcPts val="1365"/>
              </a:lnSpc>
              <a:spcBef>
                <a:spcPts val="100"/>
              </a:spcBef>
            </a:pPr>
            <a:r>
              <a:rPr dirty="0" sz="1150" spc="-10" b="1">
                <a:solidFill>
                  <a:srgbClr val="4B4B4B"/>
                </a:solidFill>
                <a:latin typeface="Arial"/>
                <a:cs typeface="Arial"/>
              </a:rPr>
              <a:t>LUCAS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ts val="1425"/>
              </a:lnSpc>
            </a:pPr>
            <a:r>
              <a:rPr dirty="0" sz="1200" spc="-75">
                <a:solidFill>
                  <a:srgbClr val="444444"/>
                </a:solidFill>
                <a:latin typeface="Lucida Sans Unicode"/>
                <a:cs typeface="Lucida Sans Unicode"/>
              </a:rPr>
              <a:t>Prefeito</a:t>
            </a:r>
            <a:r>
              <a:rPr dirty="0" sz="1200" spc="-3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190">
                <a:solidFill>
                  <a:srgbClr val="595959"/>
                </a:solidFill>
                <a:latin typeface="Lucida Sans Unicode"/>
                <a:cs typeface="Lucida Sans Unicode"/>
              </a:rPr>
              <a:t>l\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389760" y="8513328"/>
            <a:ext cx="1334770" cy="381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2550">
              <a:lnSpc>
                <a:spcPts val="1365"/>
              </a:lnSpc>
              <a:spcBef>
                <a:spcPts val="100"/>
              </a:spcBef>
              <a:tabLst>
                <a:tab pos="653415" algn="l"/>
              </a:tabLst>
            </a:pPr>
            <a:r>
              <a:rPr dirty="0" sz="1150" spc="-25">
                <a:solidFill>
                  <a:srgbClr val="4D4D4D"/>
                </a:solidFill>
                <a:latin typeface="Lucida Sans Unicode"/>
                <a:cs typeface="Lucida Sans Unicode"/>
              </a:rPr>
              <a:t>RA</a:t>
            </a:r>
            <a:r>
              <a:rPr dirty="0" sz="1150">
                <a:solidFill>
                  <a:srgbClr val="4D4D4D"/>
                </a:solidFill>
                <a:latin typeface="Lucida Sans Unicode"/>
                <a:cs typeface="Lucida Sans Unicode"/>
              </a:rPr>
              <a:t>	</a:t>
            </a:r>
            <a:r>
              <a:rPr dirty="0" sz="1150" spc="-10" b="1">
                <a:solidFill>
                  <a:srgbClr val="4B4B4B"/>
                </a:solidFill>
                <a:latin typeface="Arial"/>
                <a:cs typeface="Arial"/>
              </a:rPr>
              <a:t>SANTOS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ts val="1425"/>
              </a:lnSpc>
              <a:tabLst>
                <a:tab pos="596265" algn="l"/>
              </a:tabLst>
            </a:pPr>
            <a:r>
              <a:rPr dirty="0" sz="1200">
                <a:solidFill>
                  <a:srgbClr val="4F4F4F"/>
                </a:solidFill>
                <a:latin typeface="Lucida Sans Unicode"/>
                <a:cs typeface="Lucida Sans Unicode"/>
              </a:rPr>
              <a:t>‘</a:t>
            </a:r>
            <a:r>
              <a:rPr dirty="0" sz="1200" spc="14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1200">
                <a:solidFill>
                  <a:srgbClr val="505050"/>
                </a:solidFill>
                <a:latin typeface="Lucida Sans Unicode"/>
                <a:cs typeface="Lucida Sans Unicode"/>
              </a:rPr>
              <a:t>‘</a:t>
            </a:r>
            <a:r>
              <a:rPr dirty="0" sz="1200" spc="47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60">
                <a:solidFill>
                  <a:srgbClr val="8E8CA5"/>
                </a:solidFill>
                <a:latin typeface="Lucida Sans Unicode"/>
                <a:cs typeface="Lucida Sans Unicode"/>
              </a:rPr>
              <a:t>ț</a:t>
            </a:r>
            <a:r>
              <a:rPr dirty="0" sz="1200">
                <a:solidFill>
                  <a:srgbClr val="8E8CA5"/>
                </a:solidFill>
                <a:latin typeface="Lucida Sans Unicode"/>
                <a:cs typeface="Lucida Sans Unicode"/>
              </a:rPr>
              <a:t>	</a:t>
            </a:r>
            <a:r>
              <a:rPr dirty="0" sz="1200" spc="-65">
                <a:solidFill>
                  <a:srgbClr val="464646"/>
                </a:solidFill>
                <a:latin typeface="Lucida Sans Unicode"/>
                <a:cs typeface="Lucida Sans Unicode"/>
              </a:rPr>
              <a:t>Seropédica</a:t>
            </a:r>
            <a:endParaRPr sz="12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2025-07-10T15:11:37Z</dcterms:created>
  <dcterms:modified xsi:type="dcterms:W3CDTF">2025-07-10T15:11:37Z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2025-07-10T00:00:00Z</vt:filetime>
  </property>
  <property fmtid="{D5CDD505-2E9C-101B-9397-08002B2CF9AE}" pid="5" name="Producer">
    <vt:lpwstr>www.ilovepdf.com</vt:lpwstr>
  </property>
</Properties>
</file>