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png"/><Relationship Id="rId10" Type="http://schemas.openxmlformats.org/officeDocument/2006/relationships/image" Target="../media/image4.jpg"/><Relationship Id="rId11" Type="http://schemas.openxmlformats.org/officeDocument/2006/relationships/image" Target="../media/image5.png"/><Relationship Id="rId12" Type="http://schemas.openxmlformats.org/officeDocument/2006/relationships/image" Target="../media/image6.jpg"/><Relationship Id="rId13" Type="http://schemas.openxmlformats.org/officeDocument/2006/relationships/image" Target="../media/image7.png"/><Relationship Id="rId14" Type="http://schemas.openxmlformats.org/officeDocument/2006/relationships/image" Target="../media/image8.jpg"/><Relationship Id="rId15" Type="http://schemas.openxmlformats.org/officeDocument/2006/relationships/image" Target="../media/image9.png"/><Relationship Id="rId16" Type="http://schemas.openxmlformats.org/officeDocument/2006/relationships/image" Target="../media/image10.jpg"/><Relationship Id="rId17" Type="http://schemas.openxmlformats.org/officeDocument/2006/relationships/image" Target="../media/image11.png"/><Relationship Id="rId18" Type="http://schemas.openxmlformats.org/officeDocument/2006/relationships/image" Target="../media/image12.jpg"/><Relationship Id="rId19" Type="http://schemas.openxmlformats.org/officeDocument/2006/relationships/image" Target="../media/image13.png"/><Relationship Id="rId20" Type="http://schemas.openxmlformats.org/officeDocument/2006/relationships/image" Target="../media/image14.jpg"/><Relationship Id="rId21" Type="http://schemas.openxmlformats.org/officeDocument/2006/relationships/image" Target="../media/image15.png"/><Relationship Id="rId22" Type="http://schemas.openxmlformats.org/officeDocument/2006/relationships/image" Target="../media/image16.jpg"/><Relationship Id="rId23" Type="http://schemas.openxmlformats.org/officeDocument/2006/relationships/image" Target="../media/image17.png"/><Relationship Id="rId24" Type="http://schemas.openxmlformats.org/officeDocument/2006/relationships/image" Target="../media/image18.jpg"/><Relationship Id="rId25" Type="http://schemas.openxmlformats.org/officeDocument/2006/relationships/image" Target="../media/image19.png"/><Relationship Id="rId26" Type="http://schemas.openxmlformats.org/officeDocument/2006/relationships/image" Target="../media/image20.jpg"/><Relationship Id="rId27" Type="http://schemas.openxmlformats.org/officeDocument/2006/relationships/image" Target="../media/image21.png"/><Relationship Id="rId28" Type="http://schemas.openxmlformats.org/officeDocument/2006/relationships/image" Target="../media/image22.jpg"/><Relationship Id="rId29" Type="http://schemas.openxmlformats.org/officeDocument/2006/relationships/image" Target="../media/image23.png"/><Relationship Id="rId30" Type="http://schemas.openxmlformats.org/officeDocument/2006/relationships/image" Target="../media/image24.jpg"/><Relationship Id="rId31" Type="http://schemas.openxmlformats.org/officeDocument/2006/relationships/image" Target="../media/image25.png"/><Relationship Id="rId32" Type="http://schemas.openxmlformats.org/officeDocument/2006/relationships/image" Target="../media/image26.jpg"/><Relationship Id="rId33" Type="http://schemas.openxmlformats.org/officeDocument/2006/relationships/image" Target="../media/image27.png"/><Relationship Id="rId34" Type="http://schemas.openxmlformats.org/officeDocument/2006/relationships/image" Target="../media/image28.jpg"/><Relationship Id="rId35" Type="http://schemas.openxmlformats.org/officeDocument/2006/relationships/image" Target="../media/image29.png"/><Relationship Id="rId36" Type="http://schemas.openxmlformats.org/officeDocument/2006/relationships/image" Target="../media/image30.jpg"/><Relationship Id="rId37" Type="http://schemas.openxmlformats.org/officeDocument/2006/relationships/image" Target="../media/image31.png"/><Relationship Id="rId38" Type="http://schemas.openxmlformats.org/officeDocument/2006/relationships/image" Target="../media/image32.jpg"/><Relationship Id="rId39" Type="http://schemas.openxmlformats.org/officeDocument/2006/relationships/image" Target="../media/image33.png"/><Relationship Id="rId40" Type="http://schemas.openxmlformats.org/officeDocument/2006/relationships/image" Target="../media/image34.jpg"/><Relationship Id="rId41" Type="http://schemas.openxmlformats.org/officeDocument/2006/relationships/image" Target="../media/image35.png"/><Relationship Id="rId42" Type="http://schemas.openxmlformats.org/officeDocument/2006/relationships/image" Target="../media/image36.jpg"/><Relationship Id="rId43" Type="http://schemas.openxmlformats.org/officeDocument/2006/relationships/image" Target="../media/image37.png"/><Relationship Id="rId44" Type="http://schemas.openxmlformats.org/officeDocument/2006/relationships/image" Target="../media/image38.jpg"/><Relationship Id="rId45" Type="http://schemas.openxmlformats.org/officeDocument/2006/relationships/image" Target="../media/image39.png"/><Relationship Id="rId46" Type="http://schemas.openxmlformats.org/officeDocument/2006/relationships/image" Target="../media/image40.jpg"/><Relationship Id="rId47" Type="http://schemas.openxmlformats.org/officeDocument/2006/relationships/image" Target="../media/image41.png"/><Relationship Id="rId48" Type="http://schemas.openxmlformats.org/officeDocument/2006/relationships/image" Target="../media/image42.jpg"/><Relationship Id="rId49" Type="http://schemas.openxmlformats.org/officeDocument/2006/relationships/image" Target="../media/image43.png"/><Relationship Id="rId50" Type="http://schemas.openxmlformats.org/officeDocument/2006/relationships/image" Target="../media/image44.jpg"/><Relationship Id="rId51" Type="http://schemas.openxmlformats.org/officeDocument/2006/relationships/image" Target="../media/image45.png"/><Relationship Id="rId52" Type="http://schemas.openxmlformats.org/officeDocument/2006/relationships/image" Target="../media/image46.jpg"/><Relationship Id="rId53" Type="http://schemas.openxmlformats.org/officeDocument/2006/relationships/image" Target="../media/image47.png"/><Relationship Id="rId54" Type="http://schemas.openxmlformats.org/officeDocument/2006/relationships/image" Target="../media/image48.jpg"/><Relationship Id="rId55" Type="http://schemas.openxmlformats.org/officeDocument/2006/relationships/image" Target="../media/image49.png"/><Relationship Id="rId56" Type="http://schemas.openxmlformats.org/officeDocument/2006/relationships/image" Target="../media/image50.jpg"/><Relationship Id="rId57" Type="http://schemas.openxmlformats.org/officeDocument/2006/relationships/image" Target="../media/image51.png"/><Relationship Id="rId58" Type="http://schemas.openxmlformats.org/officeDocument/2006/relationships/image" Target="../media/image52.jpg"/><Relationship Id="rId59" Type="http://schemas.openxmlformats.org/officeDocument/2006/relationships/image" Target="../media/image53.png"/><Relationship Id="rId60" Type="http://schemas.openxmlformats.org/officeDocument/2006/relationships/image" Target="../media/image54.jpg"/><Relationship Id="rId61" Type="http://schemas.openxmlformats.org/officeDocument/2006/relationships/image" Target="../media/image55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010181" y="8492534"/>
            <a:ext cx="1182585" cy="139611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186670" y="8340120"/>
            <a:ext cx="1572715" cy="1737525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48784" y="371891"/>
            <a:ext cx="780262" cy="719396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4188194" y="8032243"/>
            <a:ext cx="0" cy="2015489"/>
          </a:xfrm>
          <a:custGeom>
            <a:avLst/>
            <a:gdLst/>
            <a:ahLst/>
            <a:cxnLst/>
            <a:rect l="l" t="t" r="r" b="b"/>
            <a:pathLst>
              <a:path w="0" h="2015490">
                <a:moveTo>
                  <a:pt x="0" y="2014919"/>
                </a:moveTo>
                <a:lnTo>
                  <a:pt x="0" y="0"/>
                </a:lnTo>
              </a:path>
            </a:pathLst>
          </a:custGeom>
          <a:ln w="3175">
            <a:solidFill>
              <a:srgbClr val="38384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20773" y="1652172"/>
            <a:ext cx="7314958" cy="176800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20773" y="1652172"/>
            <a:ext cx="7314958" cy="176800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20773" y="2054547"/>
            <a:ext cx="7314958" cy="158511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20773" y="2054547"/>
            <a:ext cx="7314958" cy="158511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20773" y="2322796"/>
            <a:ext cx="7314958" cy="152414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20773" y="2322796"/>
            <a:ext cx="7314958" cy="152414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20773" y="3158027"/>
            <a:ext cx="7314958" cy="213380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20773" y="3158027"/>
            <a:ext cx="7314958" cy="213380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20773" y="3438470"/>
            <a:ext cx="7314958" cy="201187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20773" y="3438470"/>
            <a:ext cx="7314958" cy="201187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120773" y="3682334"/>
            <a:ext cx="7314958" cy="201187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20773" y="3682334"/>
            <a:ext cx="7314958" cy="201187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120773" y="3944486"/>
            <a:ext cx="7314958" cy="195090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120773" y="3944486"/>
            <a:ext cx="7314958" cy="195090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20773" y="4700463"/>
            <a:ext cx="7314958" cy="195090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120773" y="4700463"/>
            <a:ext cx="7314958" cy="195090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20773" y="4919939"/>
            <a:ext cx="7314958" cy="195090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120773" y="4919939"/>
            <a:ext cx="7314958" cy="195090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1126579" y="5151610"/>
            <a:ext cx="469376" cy="146317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1126579" y="5151610"/>
            <a:ext cx="469376" cy="146317"/>
          </a:xfrm>
          <a:prstGeom prst="rect">
            <a:avLst/>
          </a:prstGeom>
        </p:spPr>
      </p:pic>
      <p:pic>
        <p:nvPicPr>
          <p:cNvPr id="40" name="bg object 40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1132675" y="5364989"/>
            <a:ext cx="908274" cy="170704"/>
          </a:xfrm>
          <a:prstGeom prst="rect">
            <a:avLst/>
          </a:prstGeom>
        </p:spPr>
      </p:pic>
      <p:pic>
        <p:nvPicPr>
          <p:cNvPr id="41" name="bg object 41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1132675" y="5364989"/>
            <a:ext cx="908274" cy="170704"/>
          </a:xfrm>
          <a:prstGeom prst="rect">
            <a:avLst/>
          </a:prstGeom>
        </p:spPr>
      </p:pic>
      <p:pic>
        <p:nvPicPr>
          <p:cNvPr id="42" name="bg object 42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1120484" y="5779558"/>
            <a:ext cx="286502" cy="152414"/>
          </a:xfrm>
          <a:prstGeom prst="rect">
            <a:avLst/>
          </a:prstGeom>
        </p:spPr>
      </p:pic>
      <p:pic>
        <p:nvPicPr>
          <p:cNvPr id="43" name="bg object 43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1120484" y="5779558"/>
            <a:ext cx="286502" cy="152414"/>
          </a:xfrm>
          <a:prstGeom prst="rect">
            <a:avLst/>
          </a:prstGeom>
        </p:spPr>
      </p:pic>
      <p:pic>
        <p:nvPicPr>
          <p:cNvPr id="44" name="bg object 44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1132675" y="6059999"/>
            <a:ext cx="274310" cy="158511"/>
          </a:xfrm>
          <a:prstGeom prst="rect">
            <a:avLst/>
          </a:prstGeom>
        </p:spPr>
      </p:pic>
      <p:pic>
        <p:nvPicPr>
          <p:cNvPr id="45" name="bg object 45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1132675" y="6059999"/>
            <a:ext cx="274310" cy="158511"/>
          </a:xfrm>
          <a:prstGeom prst="rect">
            <a:avLst/>
          </a:prstGeom>
        </p:spPr>
      </p:pic>
      <p:pic>
        <p:nvPicPr>
          <p:cNvPr id="46" name="bg object 46"/>
          <p:cNvPicPr/>
          <p:nvPr/>
        </p:nvPicPr>
        <p:blipFill>
          <a:blip r:embed="rId36" cstate="print"/>
          <a:stretch>
            <a:fillRect/>
          </a:stretch>
        </p:blipFill>
        <p:spPr>
          <a:xfrm>
            <a:off x="120773" y="6273379"/>
            <a:ext cx="7314958" cy="164607"/>
          </a:xfrm>
          <a:prstGeom prst="rect">
            <a:avLst/>
          </a:prstGeom>
        </p:spPr>
      </p:pic>
      <p:pic>
        <p:nvPicPr>
          <p:cNvPr id="47" name="bg object 47"/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120773" y="6273379"/>
            <a:ext cx="7314958" cy="164607"/>
          </a:xfrm>
          <a:prstGeom prst="rect">
            <a:avLst/>
          </a:prstGeom>
        </p:spPr>
      </p:pic>
      <p:pic>
        <p:nvPicPr>
          <p:cNvPr id="48" name="bg object 48"/>
          <p:cNvPicPr/>
          <p:nvPr/>
        </p:nvPicPr>
        <p:blipFill>
          <a:blip r:embed="rId38" cstate="print"/>
          <a:stretch>
            <a:fillRect/>
          </a:stretch>
        </p:blipFill>
        <p:spPr>
          <a:xfrm>
            <a:off x="1132675" y="6657464"/>
            <a:ext cx="292598" cy="152414"/>
          </a:xfrm>
          <a:prstGeom prst="rect">
            <a:avLst/>
          </a:prstGeom>
        </p:spPr>
      </p:pic>
      <p:pic>
        <p:nvPicPr>
          <p:cNvPr id="49" name="bg object 49"/>
          <p:cNvPicPr/>
          <p:nvPr/>
        </p:nvPicPr>
        <p:blipFill>
          <a:blip r:embed="rId39" cstate="print"/>
          <a:stretch>
            <a:fillRect/>
          </a:stretch>
        </p:blipFill>
        <p:spPr>
          <a:xfrm>
            <a:off x="1132675" y="6657464"/>
            <a:ext cx="292598" cy="152414"/>
          </a:xfrm>
          <a:prstGeom prst="rect">
            <a:avLst/>
          </a:prstGeom>
        </p:spPr>
      </p:pic>
      <p:pic>
        <p:nvPicPr>
          <p:cNvPr id="50" name="bg object 50"/>
          <p:cNvPicPr/>
          <p:nvPr/>
        </p:nvPicPr>
        <p:blipFill>
          <a:blip r:embed="rId40" cstate="print"/>
          <a:stretch>
            <a:fillRect/>
          </a:stretch>
        </p:blipFill>
        <p:spPr>
          <a:xfrm>
            <a:off x="1461848" y="5779558"/>
            <a:ext cx="5748338" cy="445050"/>
          </a:xfrm>
          <a:prstGeom prst="rect">
            <a:avLst/>
          </a:prstGeom>
        </p:spPr>
      </p:pic>
      <p:pic>
        <p:nvPicPr>
          <p:cNvPr id="51" name="bg object 51"/>
          <p:cNvPicPr/>
          <p:nvPr/>
        </p:nvPicPr>
        <p:blipFill>
          <a:blip r:embed="rId41" cstate="print"/>
          <a:stretch>
            <a:fillRect/>
          </a:stretch>
        </p:blipFill>
        <p:spPr>
          <a:xfrm>
            <a:off x="1461848" y="5779558"/>
            <a:ext cx="5748338" cy="445050"/>
          </a:xfrm>
          <a:prstGeom prst="rect">
            <a:avLst/>
          </a:prstGeom>
        </p:spPr>
      </p:pic>
      <p:pic>
        <p:nvPicPr>
          <p:cNvPr id="52" name="bg object 52"/>
          <p:cNvPicPr/>
          <p:nvPr/>
        </p:nvPicPr>
        <p:blipFill>
          <a:blip r:embed="rId42" cstate="print"/>
          <a:stretch>
            <a:fillRect/>
          </a:stretch>
        </p:blipFill>
        <p:spPr>
          <a:xfrm>
            <a:off x="1486231" y="6657464"/>
            <a:ext cx="170682" cy="152414"/>
          </a:xfrm>
          <a:prstGeom prst="rect">
            <a:avLst/>
          </a:prstGeom>
        </p:spPr>
      </p:pic>
      <p:pic>
        <p:nvPicPr>
          <p:cNvPr id="53" name="bg object 53"/>
          <p:cNvPicPr/>
          <p:nvPr/>
        </p:nvPicPr>
        <p:blipFill>
          <a:blip r:embed="rId43" cstate="print"/>
          <a:stretch>
            <a:fillRect/>
          </a:stretch>
        </p:blipFill>
        <p:spPr>
          <a:xfrm>
            <a:off x="1486231" y="6657464"/>
            <a:ext cx="170682" cy="152414"/>
          </a:xfrm>
          <a:prstGeom prst="rect">
            <a:avLst/>
          </a:prstGeom>
        </p:spPr>
      </p:pic>
      <p:pic>
        <p:nvPicPr>
          <p:cNvPr id="54" name="bg object 54"/>
          <p:cNvPicPr/>
          <p:nvPr/>
        </p:nvPicPr>
        <p:blipFill>
          <a:blip r:embed="rId44" cstate="print"/>
          <a:stretch>
            <a:fillRect/>
          </a:stretch>
        </p:blipFill>
        <p:spPr>
          <a:xfrm>
            <a:off x="1663010" y="5145513"/>
            <a:ext cx="5516698" cy="182897"/>
          </a:xfrm>
          <a:prstGeom prst="rect">
            <a:avLst/>
          </a:prstGeom>
        </p:spPr>
      </p:pic>
      <p:pic>
        <p:nvPicPr>
          <p:cNvPr id="55" name="bg object 55"/>
          <p:cNvPicPr/>
          <p:nvPr/>
        </p:nvPicPr>
        <p:blipFill>
          <a:blip r:embed="rId45" cstate="print"/>
          <a:stretch>
            <a:fillRect/>
          </a:stretch>
        </p:blipFill>
        <p:spPr>
          <a:xfrm>
            <a:off x="1663010" y="5145513"/>
            <a:ext cx="5516698" cy="182897"/>
          </a:xfrm>
          <a:prstGeom prst="rect">
            <a:avLst/>
          </a:prstGeom>
        </p:spPr>
      </p:pic>
      <p:pic>
        <p:nvPicPr>
          <p:cNvPr id="56" name="bg object 56"/>
          <p:cNvPicPr/>
          <p:nvPr/>
        </p:nvPicPr>
        <p:blipFill>
          <a:blip r:embed="rId46" cstate="print"/>
          <a:stretch>
            <a:fillRect/>
          </a:stretch>
        </p:blipFill>
        <p:spPr>
          <a:xfrm>
            <a:off x="1723967" y="6657464"/>
            <a:ext cx="365747" cy="152414"/>
          </a:xfrm>
          <a:prstGeom prst="rect">
            <a:avLst/>
          </a:prstGeom>
        </p:spPr>
      </p:pic>
      <p:pic>
        <p:nvPicPr>
          <p:cNvPr id="57" name="bg object 57"/>
          <p:cNvPicPr/>
          <p:nvPr/>
        </p:nvPicPr>
        <p:blipFill>
          <a:blip r:embed="rId47" cstate="print"/>
          <a:stretch>
            <a:fillRect/>
          </a:stretch>
        </p:blipFill>
        <p:spPr>
          <a:xfrm>
            <a:off x="1723967" y="6657464"/>
            <a:ext cx="365747" cy="152414"/>
          </a:xfrm>
          <a:prstGeom prst="rect">
            <a:avLst/>
          </a:prstGeom>
        </p:spPr>
      </p:pic>
      <p:pic>
        <p:nvPicPr>
          <p:cNvPr id="58" name="bg object 58"/>
          <p:cNvPicPr/>
          <p:nvPr/>
        </p:nvPicPr>
        <p:blipFill>
          <a:blip r:embed="rId48" cstate="print"/>
          <a:stretch>
            <a:fillRect/>
          </a:stretch>
        </p:blipFill>
        <p:spPr>
          <a:xfrm>
            <a:off x="2150673" y="6657464"/>
            <a:ext cx="658346" cy="152414"/>
          </a:xfrm>
          <a:prstGeom prst="rect">
            <a:avLst/>
          </a:prstGeom>
        </p:spPr>
      </p:pic>
      <p:pic>
        <p:nvPicPr>
          <p:cNvPr id="59" name="bg object 59"/>
          <p:cNvPicPr/>
          <p:nvPr/>
        </p:nvPicPr>
        <p:blipFill>
          <a:blip r:embed="rId49" cstate="print"/>
          <a:stretch>
            <a:fillRect/>
          </a:stretch>
        </p:blipFill>
        <p:spPr>
          <a:xfrm>
            <a:off x="2150673" y="6657464"/>
            <a:ext cx="658346" cy="152414"/>
          </a:xfrm>
          <a:prstGeom prst="rect">
            <a:avLst/>
          </a:prstGeom>
        </p:spPr>
      </p:pic>
      <p:pic>
        <p:nvPicPr>
          <p:cNvPr id="60" name="bg object 60"/>
          <p:cNvPicPr/>
          <p:nvPr/>
        </p:nvPicPr>
        <p:blipFill>
          <a:blip r:embed="rId50" cstate="print"/>
          <a:stretch>
            <a:fillRect/>
          </a:stretch>
        </p:blipFill>
        <p:spPr>
          <a:xfrm>
            <a:off x="2863882" y="6657464"/>
            <a:ext cx="908274" cy="158511"/>
          </a:xfrm>
          <a:prstGeom prst="rect">
            <a:avLst/>
          </a:prstGeom>
        </p:spPr>
      </p:pic>
      <p:pic>
        <p:nvPicPr>
          <p:cNvPr id="61" name="bg object 61"/>
          <p:cNvPicPr/>
          <p:nvPr/>
        </p:nvPicPr>
        <p:blipFill>
          <a:blip r:embed="rId51" cstate="print"/>
          <a:stretch>
            <a:fillRect/>
          </a:stretch>
        </p:blipFill>
        <p:spPr>
          <a:xfrm>
            <a:off x="2863882" y="6657464"/>
            <a:ext cx="908274" cy="158511"/>
          </a:xfrm>
          <a:prstGeom prst="rect">
            <a:avLst/>
          </a:prstGeom>
        </p:spPr>
      </p:pic>
      <p:pic>
        <p:nvPicPr>
          <p:cNvPr id="62" name="bg object 62"/>
          <p:cNvPicPr/>
          <p:nvPr/>
        </p:nvPicPr>
        <p:blipFill>
          <a:blip r:embed="rId52" cstate="print"/>
          <a:stretch>
            <a:fillRect/>
          </a:stretch>
        </p:blipFill>
        <p:spPr>
          <a:xfrm>
            <a:off x="120773" y="7419537"/>
            <a:ext cx="7314958" cy="201187"/>
          </a:xfrm>
          <a:prstGeom prst="rect">
            <a:avLst/>
          </a:prstGeom>
        </p:spPr>
      </p:pic>
      <p:pic>
        <p:nvPicPr>
          <p:cNvPr id="63" name="bg object 63"/>
          <p:cNvPicPr/>
          <p:nvPr/>
        </p:nvPicPr>
        <p:blipFill>
          <a:blip r:embed="rId53" cstate="print"/>
          <a:stretch>
            <a:fillRect/>
          </a:stretch>
        </p:blipFill>
        <p:spPr>
          <a:xfrm>
            <a:off x="120773" y="7419537"/>
            <a:ext cx="7314958" cy="201187"/>
          </a:xfrm>
          <a:prstGeom prst="rect">
            <a:avLst/>
          </a:prstGeom>
        </p:spPr>
      </p:pic>
      <p:pic>
        <p:nvPicPr>
          <p:cNvPr id="64" name="bg object 64"/>
          <p:cNvPicPr/>
          <p:nvPr/>
        </p:nvPicPr>
        <p:blipFill>
          <a:blip r:embed="rId54" cstate="print"/>
          <a:stretch>
            <a:fillRect/>
          </a:stretch>
        </p:blipFill>
        <p:spPr>
          <a:xfrm>
            <a:off x="3827019" y="6663560"/>
            <a:ext cx="359652" cy="188993"/>
          </a:xfrm>
          <a:prstGeom prst="rect">
            <a:avLst/>
          </a:prstGeom>
        </p:spPr>
      </p:pic>
      <p:pic>
        <p:nvPicPr>
          <p:cNvPr id="65" name="bg object 65"/>
          <p:cNvPicPr/>
          <p:nvPr/>
        </p:nvPicPr>
        <p:blipFill>
          <a:blip r:embed="rId55" cstate="print"/>
          <a:stretch>
            <a:fillRect/>
          </a:stretch>
        </p:blipFill>
        <p:spPr>
          <a:xfrm>
            <a:off x="3827019" y="6663560"/>
            <a:ext cx="359652" cy="188993"/>
          </a:xfrm>
          <a:prstGeom prst="rect">
            <a:avLst/>
          </a:prstGeom>
        </p:spPr>
      </p:pic>
      <p:pic>
        <p:nvPicPr>
          <p:cNvPr id="66" name="bg object 66"/>
          <p:cNvPicPr/>
          <p:nvPr/>
        </p:nvPicPr>
        <p:blipFill>
          <a:blip r:embed="rId56" cstate="print"/>
          <a:stretch>
            <a:fillRect/>
          </a:stretch>
        </p:blipFill>
        <p:spPr>
          <a:xfrm>
            <a:off x="4509748" y="2548370"/>
            <a:ext cx="2462702" cy="182897"/>
          </a:xfrm>
          <a:prstGeom prst="rect">
            <a:avLst/>
          </a:prstGeom>
        </p:spPr>
      </p:pic>
      <p:pic>
        <p:nvPicPr>
          <p:cNvPr id="67" name="bg object 67"/>
          <p:cNvPicPr/>
          <p:nvPr/>
        </p:nvPicPr>
        <p:blipFill>
          <a:blip r:embed="rId57" cstate="print"/>
          <a:stretch>
            <a:fillRect/>
          </a:stretch>
        </p:blipFill>
        <p:spPr>
          <a:xfrm>
            <a:off x="4509748" y="2548370"/>
            <a:ext cx="2462702" cy="182897"/>
          </a:xfrm>
          <a:prstGeom prst="rect">
            <a:avLst/>
          </a:prstGeom>
        </p:spPr>
      </p:pic>
      <p:pic>
        <p:nvPicPr>
          <p:cNvPr id="68" name="bg object 68"/>
          <p:cNvPicPr/>
          <p:nvPr/>
        </p:nvPicPr>
        <p:blipFill>
          <a:blip r:embed="rId58" cstate="print"/>
          <a:stretch>
            <a:fillRect/>
          </a:stretch>
        </p:blipFill>
        <p:spPr>
          <a:xfrm>
            <a:off x="4241533" y="6663560"/>
            <a:ext cx="1523949" cy="158511"/>
          </a:xfrm>
          <a:prstGeom prst="rect">
            <a:avLst/>
          </a:prstGeom>
        </p:spPr>
      </p:pic>
      <p:pic>
        <p:nvPicPr>
          <p:cNvPr id="69" name="bg object 69"/>
          <p:cNvPicPr/>
          <p:nvPr/>
        </p:nvPicPr>
        <p:blipFill>
          <a:blip r:embed="rId59" cstate="print"/>
          <a:stretch>
            <a:fillRect/>
          </a:stretch>
        </p:blipFill>
        <p:spPr>
          <a:xfrm>
            <a:off x="4241533" y="6663560"/>
            <a:ext cx="1523949" cy="158511"/>
          </a:xfrm>
          <a:prstGeom prst="rect">
            <a:avLst/>
          </a:prstGeom>
        </p:spPr>
      </p:pic>
      <p:pic>
        <p:nvPicPr>
          <p:cNvPr id="70" name="bg object 70"/>
          <p:cNvPicPr/>
          <p:nvPr/>
        </p:nvPicPr>
        <p:blipFill>
          <a:blip r:embed="rId60" cstate="print"/>
          <a:stretch>
            <a:fillRect/>
          </a:stretch>
        </p:blipFill>
        <p:spPr>
          <a:xfrm>
            <a:off x="5820345" y="6663560"/>
            <a:ext cx="950944" cy="188993"/>
          </a:xfrm>
          <a:prstGeom prst="rect">
            <a:avLst/>
          </a:prstGeom>
        </p:spPr>
      </p:pic>
      <p:pic>
        <p:nvPicPr>
          <p:cNvPr id="71" name="bg object 71"/>
          <p:cNvPicPr/>
          <p:nvPr/>
        </p:nvPicPr>
        <p:blipFill>
          <a:blip r:embed="rId61" cstate="print"/>
          <a:stretch>
            <a:fillRect/>
          </a:stretch>
        </p:blipFill>
        <p:spPr>
          <a:xfrm>
            <a:off x="5820345" y="6663560"/>
            <a:ext cx="950944" cy="18899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112935" y="8719887"/>
            <a:ext cx="688975" cy="231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10">
                <a:latin typeface="Arial MT"/>
                <a:cs typeface="Arial MT"/>
              </a:rPr>
              <a:t>LUCAS</a:t>
            </a:r>
            <a:r>
              <a:rPr dirty="0" sz="1350" spc="10">
                <a:latin typeface="Arial MT"/>
                <a:cs typeface="Arial MT"/>
              </a:rPr>
              <a:t> </a:t>
            </a:r>
            <a:r>
              <a:rPr dirty="0" sz="1350" spc="-50">
                <a:latin typeface="Arial MT"/>
                <a:cs typeface="Arial MT"/>
              </a:rPr>
              <a:t>D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03016" y="8914978"/>
            <a:ext cx="280035" cy="231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20">
                <a:latin typeface="Arial MT"/>
                <a:cs typeface="Arial MT"/>
              </a:rPr>
              <a:t>nici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690266" y="8964258"/>
            <a:ext cx="710565" cy="216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6666" sz="1875" spc="-44">
                <a:latin typeface="Arial MT"/>
                <a:cs typeface="Arial MT"/>
              </a:rPr>
              <a:t>FOp</a:t>
            </a:r>
            <a:r>
              <a:rPr dirty="0" baseline="2222" sz="1875" spc="-44">
                <a:latin typeface="Arial MT"/>
                <a:cs typeface="Arial MT"/>
              </a:rPr>
              <a:t>édi</a:t>
            </a:r>
            <a:r>
              <a:rPr dirty="0" sz="1250" spc="-30">
                <a:latin typeface="Arial MT"/>
                <a:cs typeface="Arial MT"/>
              </a:rPr>
              <a:t>ca</a:t>
            </a:r>
            <a:endParaRPr sz="12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2025-07-10T15:38:41Z</dcterms:created>
  <dcterms:modified xsi:type="dcterms:W3CDTF">2025-07-10T15:38:41Z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2025-07-10T00:00:00Z</vt:filetime>
  </property>
  <property fmtid="{D5CDD505-2E9C-101B-9397-08002B2CF9AE}" pid="3" name="LastSaved">
    <vt:filetime>2025-07-10T00:00:00Z</vt:filetime>
  </property>
  <property fmtid="{D5CDD505-2E9C-101B-9397-08002B2CF9AE}" pid="4" name="Producer">
    <vt:lpwstr>iLovePDF</vt:lpwstr>
  </property>
</Properties>
</file>