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R$2.936.200,00,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57449" y="1418211"/>
            <a:ext cx="18421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2952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junho,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41103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5085715"/>
                <a:gridCol w="69913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Governo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Administração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PNAE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648.000,00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648.000,00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Segurança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Ordem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Pública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2.648.000,00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23.200,00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23.200,00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23.200,00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2643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2.936.200,00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45297" y="890981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9600" y="9673719"/>
            <a:ext cx="9683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725744" y="9271764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4814" y="9271764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R$2.936.200,00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$2.936.200,00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94390" y="2383510"/>
          <a:ext cx="6590030" cy="3110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/>
                <a:gridCol w="2414905"/>
                <a:gridCol w="2637790"/>
                <a:gridCol w="699134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Obras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Infraestrutura,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pavimentação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511.200,00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90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511.200,00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3790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511.200,00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909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2190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 gridSpan="2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 Gratuita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425.000,00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gridSpan="2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2.425.000,00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44005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2.936.200,00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  <a:tr h="156210">
                <a:tc>
                  <a:txBody>
                    <a:bodyPr/>
                    <a:lstStyle/>
                    <a:p>
                      <a:pPr marL="24257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 gridSpan="2"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 descr=""/>
          <p:cNvSpPr/>
          <p:nvPr/>
        </p:nvSpPr>
        <p:spPr>
          <a:xfrm>
            <a:off x="2707345" y="6709621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724561" y="6123815"/>
            <a:ext cx="19119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junho,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2025-07-07T17:12:24Z</dcterms:created>
  <dcterms:modified xsi:type="dcterms:W3CDTF">2025-07-07T17:12:24Z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2025-06-18T00:00:00Z</vt:filetime>
  </property>
</Properties>
</file>