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0348" y="417321"/>
            <a:ext cx="256413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8960" y="248667"/>
            <a:ext cx="841371" cy="83679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57800" y="320674"/>
            <a:ext cx="1009650" cy="723265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86764" y="1414398"/>
            <a:ext cx="5970905" cy="5113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CORREÇÃO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ERRO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MATERIAL, É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PRESENTE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REPUBLICAR: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DECRETO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2949 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16 JUNHO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>
              <a:latin typeface="Times New Roman"/>
              <a:cs typeface="Times New Roman"/>
            </a:endParaRPr>
          </a:p>
          <a:p>
            <a:pPr marL="1814195" marR="1143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INSTITUI</a:t>
            </a:r>
            <a:r>
              <a:rPr dirty="0" sz="1200" spc="4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spc="-20" b="1">
                <a:latin typeface="Times New Roman"/>
                <a:cs typeface="Times New Roman"/>
              </a:rPr>
              <a:t>FACULTATIVO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NAS</a:t>
            </a:r>
            <a:r>
              <a:rPr dirty="0" sz="1200" spc="120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REPARTIÇÕES </a:t>
            </a:r>
            <a:r>
              <a:rPr dirty="0" sz="1200" b="1">
                <a:latin typeface="Times New Roman"/>
                <a:cs typeface="Times New Roman"/>
              </a:rPr>
              <a:t>PÚBLICAS</a:t>
            </a:r>
            <a:r>
              <a:rPr dirty="0" sz="1200" spc="-10" b="1">
                <a:latin typeface="Times New Roman"/>
                <a:cs typeface="Times New Roman"/>
              </a:rPr>
              <a:t> MUNICIPAIS,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-10" b="1">
                <a:latin typeface="Times New Roman"/>
                <a:cs typeface="Times New Roman"/>
              </a:rPr>
              <a:t> PROVIDÊNCIAS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7620" indent="572770">
              <a:lnSpc>
                <a:spcPts val="137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SEROPÉDICA,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conformidade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VII,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combinado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art. </a:t>
            </a:r>
            <a:r>
              <a:rPr dirty="0" sz="1200">
                <a:latin typeface="Times New Roman"/>
                <a:cs typeface="Times New Roman"/>
              </a:rPr>
              <a:t>91,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alínea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“J”,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z="1200" spc="-10" b="1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50850">
              <a:lnSpc>
                <a:spcPct val="95800"/>
              </a:lnSpc>
              <a:spcBef>
                <a:spcPts val="136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decretado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FACULTATIVO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nos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dias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19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20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junho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 </a:t>
            </a:r>
            <a:r>
              <a:rPr dirty="0" sz="1200" spc="-10" b="1">
                <a:latin typeface="Times New Roman"/>
                <a:cs typeface="Times New Roman"/>
              </a:rPr>
              <a:t>(quinta-</a:t>
            </a:r>
            <a:r>
              <a:rPr dirty="0" sz="1200" b="1">
                <a:latin typeface="Times New Roman"/>
                <a:cs typeface="Times New Roman"/>
              </a:rPr>
              <a:t>feira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sexta-</a:t>
            </a:r>
            <a:r>
              <a:rPr dirty="0" sz="1200" b="1">
                <a:latin typeface="Times New Roman"/>
                <a:cs typeface="Times New Roman"/>
              </a:rPr>
              <a:t>feira)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Administração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Indireta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Municipal.</a:t>
            </a:r>
            <a:endParaRPr sz="1200">
              <a:latin typeface="Times New Roman"/>
              <a:cs typeface="Times New Roman"/>
            </a:endParaRPr>
          </a:p>
          <a:p>
            <a:pPr algn="just" marL="12700" marR="9525" indent="450850">
              <a:lnSpc>
                <a:spcPct val="96100"/>
              </a:lnSpc>
              <a:spcBef>
                <a:spcPts val="137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Ficam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excluídos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considerados </a:t>
            </a:r>
            <a:r>
              <a:rPr dirty="0" sz="1200">
                <a:latin typeface="Times New Roman"/>
                <a:cs typeface="Times New Roman"/>
              </a:rPr>
              <a:t>essenciais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interesse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responsabilidade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 Secretaria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(Unidades </a:t>
            </a:r>
            <a:r>
              <a:rPr dirty="0" sz="1200">
                <a:latin typeface="Times New Roman"/>
                <a:cs typeface="Times New Roman"/>
              </a:rPr>
              <a:t>24hs),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Serviços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Humanos.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4604" indent="45085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expediente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normal,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responsabilidade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respectivos </a:t>
            </a:r>
            <a:r>
              <a:rPr dirty="0" sz="1200">
                <a:latin typeface="Times New Roman"/>
                <a:cs typeface="Times New Roman"/>
              </a:rPr>
              <a:t>chefes,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repartições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atividades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possam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suspensas.</a:t>
            </a:r>
            <a:endParaRPr sz="1200">
              <a:latin typeface="Times New Roman"/>
              <a:cs typeface="Times New Roman"/>
            </a:endParaRPr>
          </a:p>
          <a:p>
            <a:pPr algn="just" marL="12700" marR="11430" indent="450850">
              <a:lnSpc>
                <a:spcPts val="1390"/>
              </a:lnSpc>
              <a:spcBef>
                <a:spcPts val="137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3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24708" y="7548498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85338" y="8727947"/>
            <a:ext cx="1570990" cy="428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2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2025-07-07T17:18:45Z</dcterms:created>
  <dcterms:modified xsi:type="dcterms:W3CDTF">2025-07-07T17:18:45Z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