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265912" y="2675511"/>
            <a:ext cx="56534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37228" y="3151761"/>
            <a:ext cx="3293745" cy="430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37698" y="1854086"/>
            <a:ext cx="278384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R$79.713,51,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57449" y="1418211"/>
            <a:ext cx="18421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2960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junho,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9600" y="4342894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94390" y="4742662"/>
          <a:ext cx="6589395" cy="15112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334895"/>
                <a:gridCol w="2922269"/>
                <a:gridCol w="52832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90500">
                <a:tc gridSpan="4"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530"/>
                        </a:spcBef>
                        <a:tabLst>
                          <a:tab pos="83121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2.133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MANUTENÇÃO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SAMU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192/SAÚDE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MENTAL/UPA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0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98742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59.713,51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921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59.713,51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921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79.713,51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9154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L="1206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79.713,51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45297" y="63092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725744" y="66711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600" y="7038596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894814" y="6671185"/>
            <a:ext cx="60769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R$79.713,51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$79.713,51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345168" y="7438364"/>
          <a:ext cx="6744334" cy="2493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5257164"/>
                <a:gridCol w="533400"/>
              </a:tblGrid>
              <a:tr h="146685">
                <a:tc>
                  <a:txBody>
                    <a:bodyPr/>
                    <a:lstStyle/>
                    <a:p>
                      <a:pPr marL="18034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10.852,00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10.852,00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14.700,04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13.192,40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27.892,44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ALIMENTAÇÃO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NUTRIÇÃO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15.298,18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15.298,18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Vigilância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Epidemias,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Ambiental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25.670,89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279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25.670,89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236470" cy="52514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  <a:p>
            <a:pPr marL="136525">
              <a:lnSpc>
                <a:spcPct val="100000"/>
              </a:lnSpc>
              <a:spcBef>
                <a:spcPts val="200"/>
              </a:spcBef>
              <a:tabLst>
                <a:tab pos="935990" algn="l"/>
              </a:tabLst>
            </a:pPr>
            <a:r>
              <a:rPr dirty="0" sz="800" spc="-10" b="1">
                <a:latin typeface="Arial"/>
                <a:cs typeface="Arial"/>
              </a:rPr>
              <a:t>05.22</a:t>
            </a:r>
            <a:r>
              <a:rPr dirty="0" sz="800" b="1">
                <a:latin typeface="Arial"/>
                <a:cs typeface="Arial"/>
              </a:rPr>
              <a:t>	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32584" y="2492631"/>
            <a:ext cx="4540885" cy="549910"/>
          </a:xfrm>
          <a:prstGeom prst="rect">
            <a:avLst/>
          </a:prstGeom>
        </p:spPr>
        <p:txBody>
          <a:bodyPr wrap="square" lIns="0" tIns="52704" rIns="0" bIns="0" rtlCol="0" vert="horz">
            <a:spAutoFit/>
          </a:bodyPr>
          <a:lstStyle/>
          <a:p>
            <a:pPr marL="2717800">
              <a:lnSpc>
                <a:spcPct val="100000"/>
              </a:lnSpc>
              <a:spcBef>
                <a:spcPts val="414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3409950">
              <a:lnSpc>
                <a:spcPct val="100000"/>
              </a:lnSpc>
              <a:spcBef>
                <a:spcPts val="315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Anulado</a:t>
            </a:r>
            <a:r>
              <a:rPr dirty="0" sz="800" spc="-25" b="1">
                <a:latin typeface="Arial"/>
                <a:cs typeface="Arial"/>
              </a:rPr>
              <a:t> R$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511128" y="2492631"/>
            <a:ext cx="477520" cy="349250"/>
          </a:xfrm>
          <a:prstGeom prst="rect">
            <a:avLst/>
          </a:prstGeom>
        </p:spPr>
        <p:txBody>
          <a:bodyPr wrap="square" lIns="0" tIns="527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4"/>
              </a:spcBef>
            </a:pPr>
            <a:r>
              <a:rPr dirty="0" sz="800" spc="-10" b="1">
                <a:latin typeface="Arial"/>
                <a:cs typeface="Arial"/>
              </a:rPr>
              <a:t>79.713,51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10" b="1">
                <a:latin typeface="Arial"/>
                <a:cs typeface="Arial"/>
              </a:rPr>
              <a:t>79.713,51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24517" y="2894713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2707345" y="4242432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724561" y="3656586"/>
            <a:ext cx="19119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junho,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2025-07-09T13:05:59Z</dcterms:created>
  <dcterms:modified xsi:type="dcterms:W3CDTF">2025-07-09T13:05:59Z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2025-07-04T00:00:00Z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2025-07-04T00:00:00Z</vt:filetime>
  </property>
</Properties>
</file>