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83972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R$800.000,00,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47746" y="1418211"/>
            <a:ext cx="1751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2969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7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13540" y="4661283"/>
            <a:ext cx="545084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MANUTENÇÃO,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13540" y="5072763"/>
            <a:ext cx="22104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EQUIPAMENTOS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MATERIAL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54739" y="5023106"/>
            <a:ext cx="534035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800.000,00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800.000,00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800.000,00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800.000,00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7698" y="5023106"/>
            <a:ext cx="2175510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507365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Estruturação</a:t>
            </a:r>
            <a:r>
              <a:rPr dirty="0" sz="800">
                <a:latin typeface="Arial MT"/>
                <a:cs typeface="Arial MT"/>
              </a:rPr>
              <a:t> 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 marR="680720">
              <a:lnSpc>
                <a:spcPts val="1430"/>
              </a:lnSpc>
              <a:spcBef>
                <a:spcPts val="4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8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642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R$800.000,00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$800.000,00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94390" y="6904837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447925"/>
                <a:gridCol w="2493010"/>
                <a:gridCol w="84391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Obras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124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2769710" y="8711440"/>
            <a:ext cx="18218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7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2025-07-09T13:19:58Z</dcterms:created>
  <dcterms:modified xsi:type="dcterms:W3CDTF">2025-07-09T13:19:58Z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2025-07-07T00:00:00Z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2025-07-07T00:00:00Z</vt:filetime>
  </property>
</Properties>
</file>