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R$1.938.030,10,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47746" y="1418211"/>
            <a:ext cx="17513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2965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</a:t>
            </a:r>
            <a:r>
              <a:rPr dirty="0" sz="800" spc="4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julho,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4966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5128260"/>
                <a:gridCol w="65722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Procuradoria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Geral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Municipio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SENTENÇAS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JUDICIAIS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SENTENÇAS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JUDICIAIS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670.000,00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670.000,00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959.030,10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959.030,10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Assistência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Social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Direitos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Humanos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959.030,10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2.849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Administração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01.31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Cultura,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Turismo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Juventude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01.34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Esporte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Lazer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01.36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Agronegócios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42240">
                <a:tc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69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8" name="object 8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13440" y="2302005"/>
            <a:ext cx="280035" cy="38798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01.36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1.832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13540" y="2302005"/>
            <a:ext cx="2171065" cy="38798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Secretária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Agronegócios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>
                <a:latin typeface="Arial MT"/>
                <a:cs typeface="Arial MT"/>
              </a:rPr>
              <a:t> e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>
                <a:latin typeface="Arial MT"/>
                <a:cs typeface="Arial MT"/>
              </a:rPr>
              <a:t> da </a:t>
            </a:r>
            <a:r>
              <a:rPr dirty="0" sz="800" spc="-10">
                <a:latin typeface="Arial MT"/>
                <a:cs typeface="Arial MT"/>
              </a:rPr>
              <a:t>Secretária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37698" y="2654683"/>
            <a:ext cx="1835785" cy="549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41630">
              <a:lnSpc>
                <a:spcPct val="1484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411480">
              <a:lnSpc>
                <a:spcPct val="100000"/>
              </a:lnSpc>
              <a:spcBef>
                <a:spcPts val="315"/>
              </a:spcBef>
            </a:pPr>
            <a:r>
              <a:rPr dirty="0" sz="800" b="1">
                <a:latin typeface="Arial"/>
                <a:cs typeface="Arial"/>
              </a:rPr>
              <a:t>Valor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Suplementado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370157" y="2654683"/>
            <a:ext cx="619125" cy="54927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100.000,00</a:t>
            </a:r>
            <a:endParaRPr sz="8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464"/>
              </a:spcBef>
            </a:pPr>
            <a:r>
              <a:rPr dirty="0" sz="800" spc="-10" b="1">
                <a:latin typeface="Arial"/>
                <a:cs typeface="Arial"/>
              </a:rPr>
              <a:t>100.000,00</a:t>
            </a:r>
            <a:endParaRPr sz="8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315"/>
              </a:spcBef>
            </a:pPr>
            <a:r>
              <a:rPr dirty="0" sz="800" spc="-10" b="1">
                <a:latin typeface="Arial"/>
                <a:cs typeface="Arial"/>
              </a:rPr>
              <a:t>1.938.030,10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45297" y="3245233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25744" y="3607183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600" y="3974593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4814" y="3607183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R$1.938.030,10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$1.938.030,10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94390" y="4374362"/>
          <a:ext cx="6590030" cy="2215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/>
                <a:gridCol w="2414905"/>
                <a:gridCol w="2635249"/>
                <a:gridCol w="702309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Obras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Infraestrutura,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pavimentação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87439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87439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90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979.000,00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9095">
                        <a:lnSpc>
                          <a:spcPts val="869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979.000,00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955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8735"/>
                </a:tc>
                <a:tc gridSpan="2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87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 Gratuita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959.030,10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959.030,10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959.030,10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43751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1.938.030,10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  <a:tr h="156210">
                <a:tc>
                  <a:txBody>
                    <a:bodyPr/>
                    <a:lstStyle/>
                    <a:p>
                      <a:pPr marL="24257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 gridSpan="2"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3" name="object 13" descr=""/>
          <p:cNvSpPr/>
          <p:nvPr/>
        </p:nvSpPr>
        <p:spPr>
          <a:xfrm>
            <a:off x="2707345" y="7804958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2769710" y="7219190"/>
            <a:ext cx="18218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</a:t>
            </a:r>
            <a:r>
              <a:rPr dirty="0" sz="800" spc="4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julho,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2025-07-09T13:28:21Z</dcterms:created>
  <dcterms:modified xsi:type="dcterms:W3CDTF">2025-07-09T13:28:21Z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2025-07-03T00:00:00Z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2025-07-03T00:00:00Z</vt:filetime>
  </property>
</Properties>
</file>