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69210" y="9944862"/>
            <a:ext cx="2418080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0680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6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R$1.000.000,00,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247746" y="1418211"/>
            <a:ext cx="17513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2967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1957070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FUNDO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3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SAÚDE</a:t>
            </a:r>
            <a:endParaRPr sz="10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4661283"/>
            <a:ext cx="5450840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MANUTENÇÃO,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SAÚDE/CONST/REFORMA/AMPL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13440" y="4661283"/>
            <a:ext cx="619125" cy="55880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13540" y="5072763"/>
            <a:ext cx="1217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OBRAS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INSTALAÇÕES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70157" y="5023106"/>
            <a:ext cx="61912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dirty="0" sz="800" spc="-10">
                <a:latin typeface="Arial MT"/>
                <a:cs typeface="Arial MT"/>
              </a:rPr>
              <a:t>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</a:pPr>
            <a:r>
              <a:rPr dirty="0" sz="800" spc="-10" b="1">
                <a:latin typeface="Arial"/>
                <a:cs typeface="Arial"/>
              </a:rPr>
              <a:t>1.000.000,00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37698" y="5023106"/>
            <a:ext cx="2181225" cy="711835"/>
          </a:xfrm>
          <a:prstGeom prst="rect">
            <a:avLst/>
          </a:prstGeom>
        </p:spPr>
        <p:txBody>
          <a:bodyPr wrap="square" lIns="0" tIns="62230" rIns="0" bIns="0" rtlCol="0" vert="horz">
            <a:spAutoFit/>
          </a:bodyPr>
          <a:lstStyle/>
          <a:p>
            <a:pPr marL="507365">
              <a:lnSpc>
                <a:spcPct val="100000"/>
              </a:lnSpc>
              <a:spcBef>
                <a:spcPts val="49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Transferências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Esta</a:t>
            </a:r>
            <a:endParaRPr sz="800">
              <a:latin typeface="Arial MT"/>
              <a:cs typeface="Arial MT"/>
            </a:endParaRPr>
          </a:p>
          <a:p>
            <a:pPr marL="12700" marR="687070">
              <a:lnSpc>
                <a:spcPts val="1430"/>
              </a:lnSpc>
              <a:spcBef>
                <a:spcPts val="45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Atividade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r>
              <a:rPr dirty="0" sz="800" b="1">
                <a:latin typeface="Arial"/>
                <a:cs typeface="Arial"/>
              </a:rPr>
              <a:t> 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411480">
              <a:lnSpc>
                <a:spcPct val="100000"/>
              </a:lnSpc>
              <a:spcBef>
                <a:spcPts val="185"/>
              </a:spcBef>
            </a:pPr>
            <a:r>
              <a:rPr dirty="0" sz="800" b="1">
                <a:latin typeface="Arial"/>
                <a:cs typeface="Arial"/>
              </a:rPr>
              <a:t>Valor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Suplementado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45297" y="5775835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744" y="6137785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9600" y="6505196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94814" y="6137785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R$1.000.000,00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$1.000.000,00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94390" y="6904837"/>
          <a:ext cx="6590030" cy="9785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47925"/>
                <a:gridCol w="2634614"/>
                <a:gridCol w="70167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7439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909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124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4508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1.000.000,00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724517" y="7949440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332584" y="7949440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/>
          <p:nvPr/>
        </p:nvSpPr>
        <p:spPr>
          <a:xfrm>
            <a:off x="2707345" y="9297230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object 20" descr=""/>
          <p:cNvSpPr txBox="1"/>
          <p:nvPr/>
        </p:nvSpPr>
        <p:spPr>
          <a:xfrm>
            <a:off x="2769710" y="8711440"/>
            <a:ext cx="18218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4</a:t>
            </a:r>
            <a:r>
              <a:rPr dirty="0" sz="800" spc="4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6501998" y="9935085"/>
            <a:ext cx="4959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Página </a:t>
            </a:r>
            <a:r>
              <a:rPr dirty="0" sz="600">
                <a:latin typeface="Arial MT"/>
                <a:cs typeface="Arial MT"/>
              </a:rPr>
              <a:t>1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1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1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942289" y="9935085"/>
            <a:ext cx="305435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2025-07-09T13:35:39Z</dcterms:created>
  <dcterms:modified xsi:type="dcterms:W3CDTF">2025-07-09T13:35:39Z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2025-07-04T00:00:00Z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Producer">
    <vt:lpwstr>ReportBuilder</vt:lpwstr>
  </property>
  <property fmtid="{D5CDD505-2E9C-101B-9397-08002B2CF9AE}" pid="5" name="LastSaved">
    <vt:filetime>2025-07-04T00:00:00Z</vt:filetime>
  </property>
</Properties>
</file>