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65912" y="2675511"/>
            <a:ext cx="56534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37228" y="3151761"/>
            <a:ext cx="3293745" cy="430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37698" y="1854086"/>
            <a:ext cx="278384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R$30.000,00,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247746" y="1418211"/>
            <a:ext cx="1751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2963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01.03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2.795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13540" y="4661283"/>
            <a:ext cx="276352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Procuradoria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Geral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Municipio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>
                <a:latin typeface="Arial MT"/>
                <a:cs typeface="Arial MT"/>
              </a:rPr>
              <a:t> 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511128" y="507276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30.000,00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532986" y="5072763"/>
            <a:ext cx="1708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018648" y="5266664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4305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600" y="65051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94814" y="6137785"/>
            <a:ext cx="60769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R$30.000,00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$30.000,00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494390" y="6904837"/>
          <a:ext cx="6589395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557780"/>
                <a:gridCol w="2496185"/>
                <a:gridCol w="729614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645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139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 txBox="1"/>
          <p:nvPr/>
        </p:nvSpPr>
        <p:spPr>
          <a:xfrm>
            <a:off x="2769710" y="8711440"/>
            <a:ext cx="18218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2025-07-09T13:40:29Z</dcterms:created>
  <dcterms:modified xsi:type="dcterms:W3CDTF">2025-07-09T13:40:29Z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2025-07-01T00:00:00Z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2025-07-01T00:00:00Z</vt:filetime>
  </property>
</Properties>
</file>