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08320" cy="17145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4884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 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903,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22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55" b="1">
                <a:latin typeface="Times New Roman"/>
                <a:cs typeface="Times New Roman"/>
              </a:rPr>
              <a:t>JULHO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200">
              <a:latin typeface="Times New Roman"/>
              <a:cs typeface="Times New Roman"/>
            </a:endParaRPr>
          </a:p>
          <a:p>
            <a:pPr marL="2299335" marR="5080">
              <a:lnSpc>
                <a:spcPts val="1390"/>
              </a:lnSpc>
              <a:tabLst>
                <a:tab pos="3014980" algn="l"/>
                <a:tab pos="3685540" algn="l"/>
                <a:tab pos="3956685" algn="l"/>
                <a:tab pos="5382895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DISPÕE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SOBRE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50" b="1">
                <a:latin typeface="Times New Roman"/>
                <a:cs typeface="Times New Roman"/>
              </a:rPr>
              <a:t>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FORNECIMENTO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PROTETOR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AURICULAR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INIBIDOR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65170" y="2109342"/>
            <a:ext cx="25527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15035" algn="l"/>
                <a:tab pos="1734820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RUÍDO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0" b="1">
                <a:latin typeface="Times New Roman"/>
                <a:cs typeface="Times New Roman"/>
              </a:rPr>
              <a:t>PARA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CRIANÇAS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265170" y="2109342"/>
            <a:ext cx="332168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2923540">
              <a:lnSpc>
                <a:spcPts val="1390"/>
              </a:lnSpc>
              <a:spcBef>
                <a:spcPts val="185"/>
              </a:spcBef>
              <a:tabLst>
                <a:tab pos="1252855" algn="l"/>
                <a:tab pos="1649095" algn="l"/>
                <a:tab pos="2633345" algn="l"/>
              </a:tabLst>
            </a:pPr>
            <a:r>
              <a:rPr dirty="0" sz="1200" spc="-25" b="1">
                <a:latin typeface="Times New Roman"/>
                <a:cs typeface="Times New Roman"/>
              </a:rPr>
              <a:t>COM </a:t>
            </a:r>
            <a:r>
              <a:rPr dirty="0" sz="1200" spc="-10" b="1">
                <a:latin typeface="Times New Roman"/>
                <a:cs typeface="Times New Roman"/>
              </a:rPr>
              <a:t>TRANSTORNO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ESPECTRO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AUTISTA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17828" y="2459863"/>
            <a:ext cx="5573395" cy="546481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259965" marR="8255">
              <a:lnSpc>
                <a:spcPts val="1390"/>
              </a:lnSpc>
              <a:spcBef>
                <a:spcPts val="185"/>
              </a:spcBef>
              <a:tabLst>
                <a:tab pos="2816860" algn="l"/>
                <a:tab pos="3188970" algn="l"/>
                <a:tab pos="3965575" algn="l"/>
                <a:tab pos="4339590" algn="l"/>
                <a:tab pos="5344795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(TEA)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NO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ÂMBITO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MUNICÍPIO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algn="just" marL="60960" marR="101600">
              <a:lnSpc>
                <a:spcPct val="104000"/>
              </a:lnSpc>
              <a:spcBef>
                <a:spcPts val="120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 sanciono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64135" marR="17145">
              <a:lnSpc>
                <a:spcPct val="11000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Institui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âmbito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fornecimento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protetor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auricular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inibidor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ruído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crianças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Transtorno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Espectro Autista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(TEA).</a:t>
            </a:r>
            <a:endParaRPr sz="1200">
              <a:latin typeface="Times New Roman"/>
              <a:cs typeface="Times New Roman"/>
            </a:endParaRPr>
          </a:p>
          <a:p>
            <a:pPr algn="just" marL="64135" marR="8890">
              <a:lnSpc>
                <a:spcPct val="110100"/>
              </a:lnSpc>
              <a:spcBef>
                <a:spcPts val="335"/>
              </a:spcBef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auricular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inibidor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ruído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equipamento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proteção </a:t>
            </a:r>
            <a:r>
              <a:rPr dirty="0" sz="1200">
                <a:latin typeface="Times New Roman"/>
                <a:cs typeface="Times New Roman"/>
              </a:rPr>
              <a:t>auditiva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projetado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reduzir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impacto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ruído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excessivo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incômodo,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proporcionando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mais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tranquilo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confortável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autismo.</a:t>
            </a:r>
            <a:endParaRPr sz="1200">
              <a:latin typeface="Times New Roman"/>
              <a:cs typeface="Times New Roman"/>
            </a:endParaRPr>
          </a:p>
          <a:p>
            <a:pPr algn="just" marL="64135" marR="5080">
              <a:lnSpc>
                <a:spcPct val="110000"/>
              </a:lnSpc>
              <a:spcBef>
                <a:spcPts val="33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fornecimento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protetores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auriculares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inibidor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ruídos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gratuito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realizado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mediante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solicitação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usuário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responsável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legal,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acompanhado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laudo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médico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 </a:t>
            </a:r>
            <a:r>
              <a:rPr dirty="0" sz="1200" spc="-10">
                <a:latin typeface="Times New Roman"/>
                <a:cs typeface="Times New Roman"/>
              </a:rPr>
              <a:t>diagnóstico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autismo.</a:t>
            </a:r>
            <a:endParaRPr sz="1200">
              <a:latin typeface="Times New Roman"/>
              <a:cs typeface="Times New Roman"/>
            </a:endParaRPr>
          </a:p>
          <a:p>
            <a:pPr algn="just" marL="64135" marR="11430">
              <a:lnSpc>
                <a:spcPct val="110000"/>
              </a:lnSpc>
              <a:spcBef>
                <a:spcPts val="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protetores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auriculares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inibidor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ruídos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objetivo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principal </a:t>
            </a:r>
            <a:r>
              <a:rPr dirty="0" sz="1200">
                <a:latin typeface="Times New Roman"/>
                <a:cs typeface="Times New Roman"/>
              </a:rPr>
              <a:t>minimizar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impacto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ruídos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abafar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barulhos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excessivos,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especialmente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no </a:t>
            </a:r>
            <a:r>
              <a:rPr dirty="0" sz="1200">
                <a:latin typeface="Times New Roman"/>
                <a:cs typeface="Times New Roman"/>
              </a:rPr>
              <a:t>ambiente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escolar,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intuito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melhorar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hipersensibilidade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sons,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garantindo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uma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inclusiva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qualidade.</a:t>
            </a:r>
            <a:endParaRPr sz="1200">
              <a:latin typeface="Times New Roman"/>
              <a:cs typeface="Times New Roman"/>
            </a:endParaRPr>
          </a:p>
          <a:p>
            <a:pPr algn="just" marL="64135"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Caberá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necessário.</a:t>
            </a:r>
            <a:endParaRPr sz="1200">
              <a:latin typeface="Times New Roman"/>
              <a:cs typeface="Times New Roman"/>
            </a:endParaRPr>
          </a:p>
          <a:p>
            <a:pPr algn="just" marL="64135" marR="6985">
              <a:lnSpc>
                <a:spcPct val="110000"/>
              </a:lnSpc>
              <a:spcBef>
                <a:spcPts val="34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5º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execução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dotação orçamentária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própria.</a:t>
            </a:r>
            <a:endParaRPr sz="1200">
              <a:latin typeface="Times New Roman"/>
              <a:cs typeface="Times New Roman"/>
            </a:endParaRPr>
          </a:p>
          <a:p>
            <a:pPr algn="just" marL="64135"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6º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Autoria: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vereadora</a:t>
            </a:r>
            <a:r>
              <a:rPr dirty="0" sz="1200" spc="-20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ROSIMAR</a:t>
            </a:r>
            <a:r>
              <a:rPr dirty="0" sz="1000" spc="-15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ALVES.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09469" y="8536304"/>
            <a:ext cx="2350135" cy="779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22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00050" marR="396240">
              <a:lnSpc>
                <a:spcPct val="120200"/>
              </a:lnSpc>
              <a:spcBef>
                <a:spcPts val="103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2025-09-10T15:48:08Z</dcterms:created>
  <dcterms:modified xsi:type="dcterms:W3CDTF">2025-09-10T15:48:08Z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