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R$1.405.000,00,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91358" y="1418211"/>
            <a:ext cx="18078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2971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01.16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2.832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80924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Gabinete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Prefeito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 </a:t>
            </a: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67516" y="5023106"/>
            <a:ext cx="421005" cy="54991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5.000,00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15106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37698" y="5185285"/>
            <a:ext cx="1499235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84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7228" y="5609465"/>
            <a:ext cx="190944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13540" y="5727956"/>
            <a:ext cx="5450840" cy="3879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MANUTENÇÃO,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SAÚDE/CONST/REFORMA/AMPL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13440" y="5727956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13540" y="6139690"/>
            <a:ext cx="22104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EQUIPAMENTOS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MATERIAL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70157" y="6090160"/>
            <a:ext cx="619125" cy="711200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 spc="-10">
                <a:latin typeface="Arial MT"/>
                <a:cs typeface="Arial MT"/>
              </a:rPr>
              <a:t>1.400.000,00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1.400.000,00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 b="1">
                <a:latin typeface="Arial"/>
                <a:cs typeface="Arial"/>
              </a:rPr>
              <a:t>1.400.000,00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10" b="1">
                <a:latin typeface="Arial"/>
                <a:cs typeface="Arial"/>
              </a:rPr>
              <a:t>1.405.000,00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37698" y="6090160"/>
            <a:ext cx="2175510" cy="711200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507365">
              <a:lnSpc>
                <a:spcPct val="100000"/>
              </a:lnSpc>
              <a:spcBef>
                <a:spcPts val="489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Estruturação</a:t>
            </a:r>
            <a:r>
              <a:rPr dirty="0" sz="800">
                <a:latin typeface="Arial MT"/>
                <a:cs typeface="Arial MT"/>
              </a:rPr>
              <a:t> 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Governo</a:t>
            </a:r>
            <a:endParaRPr sz="800">
              <a:latin typeface="Arial MT"/>
              <a:cs typeface="Arial MT"/>
            </a:endParaRPr>
          </a:p>
          <a:p>
            <a:pPr marL="12700" marR="680720">
              <a:lnSpc>
                <a:spcPts val="1430"/>
              </a:lnSpc>
              <a:spcBef>
                <a:spcPts val="45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185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Suplementado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45297" y="68426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725744" y="72045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89600" y="757199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94814" y="7204585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R$1.405.000,00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$1.405.000,00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494390" y="7971764"/>
          <a:ext cx="6590030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447925"/>
                <a:gridCol w="2450464"/>
                <a:gridCol w="88582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Obras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pavimentação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87439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1.405.000,00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1.405.000,00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1.405.000,00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124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1.405.000,00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23" name="object 23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25" name="object 2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24517" y="1265938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32584" y="1265938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2707345" y="2613647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741516" y="2027811"/>
            <a:ext cx="1878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2025-07-23T15:03:45Z</dcterms:created>
  <dcterms:modified xsi:type="dcterms:W3CDTF">2025-07-23T15:03:45Z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2025-07-14T00:00:00Z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2025-07-14T00:00:00Z</vt:filetime>
  </property>
</Properties>
</file>